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9" r:id="rId2"/>
    <p:sldMasterId id="2147483651" r:id="rId3"/>
  </p:sldMasterIdLst>
  <p:notesMasterIdLst>
    <p:notesMasterId r:id="rId5"/>
  </p:notesMasterIdLst>
  <p:sldIdLst>
    <p:sldId id="256" r:id="rId4"/>
  </p:sldIdLst>
  <p:sldSz cx="32918400" cy="43891200"/>
  <p:notesSz cx="7315200" cy="9601200"/>
  <p:defaultTextStyle>
    <a:defPPr>
      <a:defRPr lang="en-US"/>
    </a:defPPr>
    <a:lvl1pPr algn="l" rtl="0" eaLnBrk="0" fontAlgn="base" hangingPunct="0">
      <a:spcBef>
        <a:spcPct val="0"/>
      </a:spcBef>
      <a:spcAft>
        <a:spcPct val="0"/>
      </a:spcAft>
      <a:defRPr sz="2700" kern="1200">
        <a:solidFill>
          <a:schemeClr val="tx1"/>
        </a:solidFill>
        <a:latin typeface="Arial Narrow" panose="020B0604020202020204" pitchFamily="34" charset="0"/>
        <a:ea typeface="+mn-ea"/>
        <a:cs typeface="Arial" panose="020B0604020202020204" pitchFamily="34" charset="0"/>
      </a:defRPr>
    </a:lvl1pPr>
    <a:lvl2pPr marL="492125" indent="-68263" algn="l" rtl="0" eaLnBrk="0" fontAlgn="base" hangingPunct="0">
      <a:spcBef>
        <a:spcPct val="0"/>
      </a:spcBef>
      <a:spcAft>
        <a:spcPct val="0"/>
      </a:spcAft>
      <a:defRPr sz="2700" kern="1200">
        <a:solidFill>
          <a:schemeClr val="tx1"/>
        </a:solidFill>
        <a:latin typeface="Arial Narrow" panose="020B0604020202020204" pitchFamily="34" charset="0"/>
        <a:ea typeface="+mn-ea"/>
        <a:cs typeface="Arial" panose="020B0604020202020204" pitchFamily="34" charset="0"/>
      </a:defRPr>
    </a:lvl2pPr>
    <a:lvl3pPr marL="987425" indent="-139700" algn="l" rtl="0" eaLnBrk="0" fontAlgn="base" hangingPunct="0">
      <a:spcBef>
        <a:spcPct val="0"/>
      </a:spcBef>
      <a:spcAft>
        <a:spcPct val="0"/>
      </a:spcAft>
      <a:defRPr sz="2700" kern="1200">
        <a:solidFill>
          <a:schemeClr val="tx1"/>
        </a:solidFill>
        <a:latin typeface="Arial Narrow" panose="020B0604020202020204" pitchFamily="34" charset="0"/>
        <a:ea typeface="+mn-ea"/>
        <a:cs typeface="Arial" panose="020B0604020202020204" pitchFamily="34" charset="0"/>
      </a:defRPr>
    </a:lvl3pPr>
    <a:lvl4pPr marL="1482725" indent="-209550" algn="l" rtl="0" eaLnBrk="0" fontAlgn="base" hangingPunct="0">
      <a:spcBef>
        <a:spcPct val="0"/>
      </a:spcBef>
      <a:spcAft>
        <a:spcPct val="0"/>
      </a:spcAft>
      <a:defRPr sz="2700" kern="1200">
        <a:solidFill>
          <a:schemeClr val="tx1"/>
        </a:solidFill>
        <a:latin typeface="Arial Narrow" panose="020B0604020202020204" pitchFamily="34" charset="0"/>
        <a:ea typeface="+mn-ea"/>
        <a:cs typeface="Arial" panose="020B0604020202020204" pitchFamily="34" charset="0"/>
      </a:defRPr>
    </a:lvl4pPr>
    <a:lvl5pPr marL="1978025" indent="-280988" algn="l" rtl="0" eaLnBrk="0" fontAlgn="base" hangingPunct="0">
      <a:spcBef>
        <a:spcPct val="0"/>
      </a:spcBef>
      <a:spcAft>
        <a:spcPct val="0"/>
      </a:spcAft>
      <a:defRPr sz="2700" kern="1200">
        <a:solidFill>
          <a:schemeClr val="tx1"/>
        </a:solidFill>
        <a:latin typeface="Arial Narrow" panose="020B0604020202020204" pitchFamily="34" charset="0"/>
        <a:ea typeface="+mn-ea"/>
        <a:cs typeface="Arial" panose="020B0604020202020204" pitchFamily="34" charset="0"/>
      </a:defRPr>
    </a:lvl5pPr>
    <a:lvl6pPr marL="2286000" algn="l" defTabSz="914400" rtl="0" eaLnBrk="1" latinLnBrk="0" hangingPunct="1">
      <a:defRPr sz="2700" kern="1200">
        <a:solidFill>
          <a:schemeClr val="tx1"/>
        </a:solidFill>
        <a:latin typeface="Arial Narrow" panose="020B0604020202020204" pitchFamily="34" charset="0"/>
        <a:ea typeface="+mn-ea"/>
        <a:cs typeface="Arial" panose="020B0604020202020204" pitchFamily="34" charset="0"/>
      </a:defRPr>
    </a:lvl6pPr>
    <a:lvl7pPr marL="2743200" algn="l" defTabSz="914400" rtl="0" eaLnBrk="1" latinLnBrk="0" hangingPunct="1">
      <a:defRPr sz="2700" kern="1200">
        <a:solidFill>
          <a:schemeClr val="tx1"/>
        </a:solidFill>
        <a:latin typeface="Arial Narrow" panose="020B0604020202020204" pitchFamily="34" charset="0"/>
        <a:ea typeface="+mn-ea"/>
        <a:cs typeface="Arial" panose="020B0604020202020204" pitchFamily="34" charset="0"/>
      </a:defRPr>
    </a:lvl7pPr>
    <a:lvl8pPr marL="3200400" algn="l" defTabSz="914400" rtl="0" eaLnBrk="1" latinLnBrk="0" hangingPunct="1">
      <a:defRPr sz="2700" kern="1200">
        <a:solidFill>
          <a:schemeClr val="tx1"/>
        </a:solidFill>
        <a:latin typeface="Arial Narrow" panose="020B0604020202020204" pitchFamily="34" charset="0"/>
        <a:ea typeface="+mn-ea"/>
        <a:cs typeface="Arial" panose="020B0604020202020204" pitchFamily="34" charset="0"/>
      </a:defRPr>
    </a:lvl8pPr>
    <a:lvl9pPr marL="3657600" algn="l" defTabSz="914400" rtl="0" eaLnBrk="1" latinLnBrk="0" hangingPunct="1">
      <a:defRPr sz="2700" kern="1200">
        <a:solidFill>
          <a:schemeClr val="tx1"/>
        </a:solidFill>
        <a:latin typeface="Arial Narrow"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736" userDrawn="1">
          <p15:clr>
            <a:srgbClr val="A4A3A4"/>
          </p15:clr>
        </p15:guide>
        <p15:guide id="2" orient="horz" pos="27047" userDrawn="1">
          <p15:clr>
            <a:srgbClr val="A4A3A4"/>
          </p15:clr>
        </p15:guide>
        <p15:guide id="3" pos="327" userDrawn="1">
          <p15:clr>
            <a:srgbClr val="A4A3A4"/>
          </p15:clr>
        </p15:guide>
        <p15:guide id="4" pos="5043" userDrawn="1">
          <p15:clr>
            <a:srgbClr val="A4A3A4"/>
          </p15:clr>
        </p15:guide>
        <p15:guide id="5" pos="5429" userDrawn="1">
          <p15:clr>
            <a:srgbClr val="A4A3A4"/>
          </p15:clr>
        </p15:guide>
        <p15:guide id="6" pos="10145" userDrawn="1">
          <p15:clr>
            <a:srgbClr val="A4A3A4"/>
          </p15:clr>
        </p15:guide>
        <p15:guide id="7" pos="10523" userDrawn="1">
          <p15:clr>
            <a:srgbClr val="A4A3A4"/>
          </p15:clr>
        </p15:guide>
        <p15:guide id="8" pos="15239" userDrawn="1">
          <p15:clr>
            <a:srgbClr val="A4A3A4"/>
          </p15:clr>
        </p15:guide>
        <p15:guide id="9" pos="15627" userDrawn="1">
          <p15:clr>
            <a:srgbClr val="A4A3A4"/>
          </p15:clr>
        </p15:guide>
        <p15:guide id="10" pos="203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85"/>
    <p:restoredTop sz="95755"/>
  </p:normalViewPr>
  <p:slideViewPr>
    <p:cSldViewPr snapToGrid="0" snapToObjects="1">
      <p:cViewPr varScale="1">
        <p:scale>
          <a:sx n="17" d="100"/>
          <a:sy n="17" d="100"/>
        </p:scale>
        <p:origin x="3056" y="232"/>
      </p:cViewPr>
      <p:guideLst>
        <p:guide orient="horz" pos="4736"/>
        <p:guide orient="horz" pos="27047"/>
        <p:guide pos="327"/>
        <p:guide pos="5043"/>
        <p:guide pos="5429"/>
        <p:guide pos="10145"/>
        <p:guide pos="10523"/>
        <p:guide pos="15239"/>
        <p:guide pos="15627"/>
        <p:guide pos="203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15888B8B-A60A-C2BF-FA28-30CA81202682}"/>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mn-ea"/>
                <a:cs typeface="+mn-cs"/>
              </a:defRPr>
            </a:lvl1pPr>
          </a:lstStyle>
          <a:p>
            <a:pPr>
              <a:defRPr/>
            </a:pPr>
            <a:endParaRPr lang="en-US"/>
          </a:p>
        </p:txBody>
      </p:sp>
      <p:sp>
        <p:nvSpPr>
          <p:cNvPr id="150531" name="Rectangle 3">
            <a:extLst>
              <a:ext uri="{FF2B5EF4-FFF2-40B4-BE49-F238E27FC236}">
                <a16:creationId xmlns:a16="http://schemas.microsoft.com/office/drawing/2014/main" id="{DBDA7A29-4553-FCE7-B8C6-8B4691A18362}"/>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mn-ea"/>
                <a:cs typeface="+mn-cs"/>
              </a:defRPr>
            </a:lvl1pPr>
          </a:lstStyle>
          <a:p>
            <a:pPr>
              <a:defRPr/>
            </a:pPr>
            <a:endParaRPr lang="en-US"/>
          </a:p>
        </p:txBody>
      </p:sp>
      <p:sp>
        <p:nvSpPr>
          <p:cNvPr id="4100" name="Rectangle 4">
            <a:extLst>
              <a:ext uri="{FF2B5EF4-FFF2-40B4-BE49-F238E27FC236}">
                <a16:creationId xmlns:a16="http://schemas.microsoft.com/office/drawing/2014/main" id="{6D1023D5-04A7-AA69-1BC7-B80AFA8E6F28}"/>
              </a:ext>
            </a:extLst>
          </p:cNvPr>
          <p:cNvSpPr>
            <a:spLocks noGrp="1" noRot="1" noChangeAspect="1" noChangeArrowheads="1" noTextEdit="1"/>
          </p:cNvSpPr>
          <p:nvPr>
            <p:ph type="sldImg" idx="2"/>
          </p:nvPr>
        </p:nvSpPr>
        <p:spPr bwMode="auto">
          <a:xfrm>
            <a:off x="2308225" y="720725"/>
            <a:ext cx="2698750"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3" name="Rectangle 5">
            <a:extLst>
              <a:ext uri="{FF2B5EF4-FFF2-40B4-BE49-F238E27FC236}">
                <a16:creationId xmlns:a16="http://schemas.microsoft.com/office/drawing/2014/main" id="{EA0B1F59-DD8C-8A13-9F90-66766010F709}"/>
              </a:ext>
            </a:extLst>
          </p:cNvPr>
          <p:cNvSpPr>
            <a:spLocks noGrp="1" noChangeArrowheads="1"/>
          </p:cNvSpPr>
          <p:nvPr>
            <p:ph type="body" sz="quarter" idx="3"/>
          </p:nvPr>
        </p:nvSpPr>
        <p:spPr bwMode="auto">
          <a:xfrm>
            <a:off x="731838" y="4559300"/>
            <a:ext cx="5851525" cy="432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a:extLst>
              <a:ext uri="{FF2B5EF4-FFF2-40B4-BE49-F238E27FC236}">
                <a16:creationId xmlns:a16="http://schemas.microsoft.com/office/drawing/2014/main" id="{72913D58-B48E-6962-542B-FE0E6C752CFA}"/>
              </a:ext>
            </a:extLst>
          </p:cNvPr>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mn-ea"/>
                <a:cs typeface="+mn-cs"/>
              </a:defRPr>
            </a:lvl1pPr>
          </a:lstStyle>
          <a:p>
            <a:pPr>
              <a:defRPr/>
            </a:pPr>
            <a:endParaRPr lang="en-US"/>
          </a:p>
        </p:txBody>
      </p:sp>
      <p:sp>
        <p:nvSpPr>
          <p:cNvPr id="150535" name="Rectangle 7">
            <a:extLst>
              <a:ext uri="{FF2B5EF4-FFF2-40B4-BE49-F238E27FC236}">
                <a16:creationId xmlns:a16="http://schemas.microsoft.com/office/drawing/2014/main" id="{8B1605F5-957A-F427-2866-C940025477F6}"/>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panose="020B0604020202020204" pitchFamily="34" charset="0"/>
              </a:defRPr>
            </a:lvl1pPr>
          </a:lstStyle>
          <a:p>
            <a:pPr>
              <a:defRPr/>
            </a:pPr>
            <a:fld id="{CBADDEE1-5D6D-864C-BC59-B9FFC6C4691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92125"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87425"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482725"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978025"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476069" algn="l" defTabSz="990428" rtl="0" eaLnBrk="1" latinLnBrk="0" hangingPunct="1">
      <a:defRPr sz="1300" kern="1200">
        <a:solidFill>
          <a:schemeClr val="tx1"/>
        </a:solidFill>
        <a:latin typeface="+mn-lt"/>
        <a:ea typeface="+mn-ea"/>
        <a:cs typeface="+mn-cs"/>
      </a:defRPr>
    </a:lvl6pPr>
    <a:lvl7pPr marL="2971283" algn="l" defTabSz="990428" rtl="0" eaLnBrk="1" latinLnBrk="0" hangingPunct="1">
      <a:defRPr sz="1300" kern="1200">
        <a:solidFill>
          <a:schemeClr val="tx1"/>
        </a:solidFill>
        <a:latin typeface="+mn-lt"/>
        <a:ea typeface="+mn-ea"/>
        <a:cs typeface="+mn-cs"/>
      </a:defRPr>
    </a:lvl7pPr>
    <a:lvl8pPr marL="3466497" algn="l" defTabSz="990428" rtl="0" eaLnBrk="1" latinLnBrk="0" hangingPunct="1">
      <a:defRPr sz="1300" kern="1200">
        <a:solidFill>
          <a:schemeClr val="tx1"/>
        </a:solidFill>
        <a:latin typeface="+mn-lt"/>
        <a:ea typeface="+mn-ea"/>
        <a:cs typeface="+mn-cs"/>
      </a:defRPr>
    </a:lvl8pPr>
    <a:lvl9pPr marL="3961710" algn="l" defTabSz="990428"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EFE2E77-98BB-3202-843D-4BD0795F67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cs typeface="Arial" panose="020B0604020202020204" pitchFamily="34" charset="0"/>
              </a:defRPr>
            </a:lvl1pPr>
            <a:lvl2pPr marL="37931725" indent="-37474525" defTabSz="99060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E2497D4-0BB4-7F4C-B392-72BF00874DB9}" type="slidenum">
              <a:rPr lang="en-US" altLang="en-US" sz="1300" smtClean="0"/>
              <a:pPr>
                <a:spcBef>
                  <a:spcPct val="0"/>
                </a:spcBef>
              </a:pPr>
              <a:t>1</a:t>
            </a:fld>
            <a:endParaRPr lang="en-US" altLang="en-US" sz="1300"/>
          </a:p>
        </p:txBody>
      </p:sp>
      <p:sp>
        <p:nvSpPr>
          <p:cNvPr id="6146" name="Rectangle 2">
            <a:extLst>
              <a:ext uri="{FF2B5EF4-FFF2-40B4-BE49-F238E27FC236}">
                <a16:creationId xmlns:a16="http://schemas.microsoft.com/office/drawing/2014/main" id="{FF2F8F84-FF66-B15D-43F8-FCC7F13753A2}"/>
              </a:ext>
            </a:extLst>
          </p:cNvPr>
          <p:cNvSpPr>
            <a:spLocks noGrp="1" noRot="1" noChangeAspect="1" noChangeArrowheads="1" noTextEdit="1"/>
          </p:cNvSpPr>
          <p:nvPr>
            <p:ph type="sldImg"/>
          </p:nvPr>
        </p:nvSpPr>
        <p:spPr>
          <a:xfrm>
            <a:off x="2308225" y="720725"/>
            <a:ext cx="2698750" cy="3598863"/>
          </a:xfrm>
          <a:ln/>
        </p:spPr>
      </p:sp>
      <p:sp>
        <p:nvSpPr>
          <p:cNvPr id="6148" name="Rectangle 3">
            <a:extLst>
              <a:ext uri="{FF2B5EF4-FFF2-40B4-BE49-F238E27FC236}">
                <a16:creationId xmlns:a16="http://schemas.microsoft.com/office/drawing/2014/main" id="{D616BF2B-C87C-D883-F28C-52855D0049BE}"/>
              </a:ext>
            </a:extLst>
          </p:cNvPr>
          <p:cNvSpPr>
            <a:spLocks noGrp="1" noChangeArrowheads="1"/>
          </p:cNvSpPr>
          <p:nvPr>
            <p:ph type="body" idx="1"/>
          </p:nvPr>
        </p:nvSpPr>
        <p:spPr>
          <a:ln/>
        </p:spPr>
        <p:txBody>
          <a:bodyPr/>
          <a:lstStyle/>
          <a:p>
            <a:pPr eaLnBrk="1" hangingPunct="1">
              <a:defRPr/>
            </a:pPr>
            <a:r>
              <a:rPr lang="en-US" altLang="en-US" sz="1167" dirty="0">
                <a:latin typeface="Arial" panose="020B0604020202020204" pitchFamily="34" charset="0"/>
                <a:ea typeface="+mn-ea"/>
                <a:cs typeface="Arial" panose="020B0604020202020204" pitchFamily="34" charset="0"/>
              </a:rPr>
              <a:t>Shorten references</a:t>
            </a:r>
          </a:p>
          <a:p>
            <a:pPr eaLnBrk="1" hangingPunct="1">
              <a:defRPr/>
            </a:pPr>
            <a:endParaRPr lang="en-US" altLang="en-US" sz="1167" dirty="0">
              <a:latin typeface="Arial" panose="020B060402020202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5039"/>
            <a:ext cx="27980640" cy="9408320"/>
          </a:xfrm>
        </p:spPr>
        <p:txBody>
          <a:bodyPr/>
          <a:lstStyle/>
          <a:p>
            <a:r>
              <a:rPr lang="en-US"/>
              <a:t>Click to edit Master title style</a:t>
            </a:r>
          </a:p>
        </p:txBody>
      </p:sp>
      <p:sp>
        <p:nvSpPr>
          <p:cNvPr id="3" name="Subtitle 2"/>
          <p:cNvSpPr>
            <a:spLocks noGrp="1"/>
          </p:cNvSpPr>
          <p:nvPr>
            <p:ph type="subTitle" idx="1"/>
          </p:nvPr>
        </p:nvSpPr>
        <p:spPr>
          <a:xfrm>
            <a:off x="4937760" y="24872157"/>
            <a:ext cx="23042880" cy="11215688"/>
          </a:xfrm>
          <a:prstGeom prst="rect">
            <a:avLst/>
          </a:prstGeom>
        </p:spPr>
        <p:txBody>
          <a:bodyPr lIns="118856" tIns="59428" rIns="118856" bIns="59428"/>
          <a:lstStyle>
            <a:lvl1pPr marL="0" indent="0" algn="ctr">
              <a:buNone/>
              <a:defRPr/>
            </a:lvl1pPr>
            <a:lvl2pPr marL="660253" indent="0" algn="ctr">
              <a:buNone/>
              <a:defRPr/>
            </a:lvl2pPr>
            <a:lvl3pPr marL="1320506" indent="0" algn="ctr">
              <a:buNone/>
              <a:defRPr/>
            </a:lvl3pPr>
            <a:lvl4pPr marL="1980757" indent="0" algn="ctr">
              <a:buNone/>
              <a:defRPr/>
            </a:lvl4pPr>
            <a:lvl5pPr marL="2641009" indent="0" algn="ctr">
              <a:buNone/>
              <a:defRPr/>
            </a:lvl5pPr>
            <a:lvl6pPr marL="3301260" indent="0" algn="ctr">
              <a:buNone/>
              <a:defRPr/>
            </a:lvl6pPr>
            <a:lvl7pPr marL="3961513" indent="0" algn="ctr">
              <a:buNone/>
              <a:defRPr/>
            </a:lvl7pPr>
            <a:lvl8pPr marL="4621764" indent="0" algn="ctr">
              <a:buNone/>
              <a:defRPr/>
            </a:lvl8pPr>
            <a:lvl9pPr marL="5282016" indent="0" algn="ctr">
              <a:buNone/>
              <a:defRPr/>
            </a:lvl9pPr>
          </a:lstStyle>
          <a:p>
            <a:r>
              <a:rPr lang="en-US"/>
              <a:t>Click to edit Master subtitle style</a:t>
            </a:r>
          </a:p>
        </p:txBody>
      </p:sp>
    </p:spTree>
    <p:extLst>
      <p:ext uri="{BB962C8B-B14F-4D97-AF65-F5344CB8AC3E}">
        <p14:creationId xmlns:p14="http://schemas.microsoft.com/office/powerpoint/2010/main" val="328509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645920" y="10241760"/>
            <a:ext cx="29626560" cy="28965525"/>
          </a:xfrm>
          <a:prstGeom prst="rect">
            <a:avLst/>
          </a:prstGeom>
        </p:spPr>
        <p:txBody>
          <a:bodyPr vert="eaVert" lIns="118856" tIns="59428" rIns="118856" bIns="5942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24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303040" y="1697834"/>
            <a:ext cx="7860983" cy="375094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20093" y="1697834"/>
            <a:ext cx="23445788" cy="37509452"/>
          </a:xfrm>
          <a:prstGeom prst="rect">
            <a:avLst/>
          </a:prstGeom>
        </p:spPr>
        <p:txBody>
          <a:bodyPr vert="eaVert" lIns="118856" tIns="59428" rIns="118856" bIns="5942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027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5039"/>
            <a:ext cx="27980640" cy="9408320"/>
          </a:xfrm>
        </p:spPr>
        <p:txBody>
          <a:bodyPr/>
          <a:lstStyle/>
          <a:p>
            <a:r>
              <a:rPr lang="en-US"/>
              <a:t>Click to edit Master title style</a:t>
            </a:r>
          </a:p>
        </p:txBody>
      </p:sp>
      <p:sp>
        <p:nvSpPr>
          <p:cNvPr id="3" name="Subtitle 2"/>
          <p:cNvSpPr>
            <a:spLocks noGrp="1"/>
          </p:cNvSpPr>
          <p:nvPr>
            <p:ph type="subTitle" idx="1"/>
          </p:nvPr>
        </p:nvSpPr>
        <p:spPr>
          <a:xfrm>
            <a:off x="4937760" y="24872157"/>
            <a:ext cx="23042880" cy="11215688"/>
          </a:xfrm>
        </p:spPr>
        <p:txBody>
          <a:bodyPr/>
          <a:lstStyle>
            <a:lvl1pPr marL="0" indent="0" algn="ctr">
              <a:buNone/>
              <a:defRPr/>
            </a:lvl1pPr>
            <a:lvl2pPr marL="660253" indent="0" algn="ctr">
              <a:buNone/>
              <a:defRPr/>
            </a:lvl2pPr>
            <a:lvl3pPr marL="1320506" indent="0" algn="ctr">
              <a:buNone/>
              <a:defRPr/>
            </a:lvl3pPr>
            <a:lvl4pPr marL="1980757" indent="0" algn="ctr">
              <a:buNone/>
              <a:defRPr/>
            </a:lvl4pPr>
            <a:lvl5pPr marL="2641009" indent="0" algn="ctr">
              <a:buNone/>
              <a:defRPr/>
            </a:lvl5pPr>
            <a:lvl6pPr marL="3301260" indent="0" algn="ctr">
              <a:buNone/>
              <a:defRPr/>
            </a:lvl6pPr>
            <a:lvl7pPr marL="3961513" indent="0" algn="ctr">
              <a:buNone/>
              <a:defRPr/>
            </a:lvl7pPr>
            <a:lvl8pPr marL="4621764" indent="0" algn="ctr">
              <a:buNone/>
              <a:defRPr/>
            </a:lvl8pPr>
            <a:lvl9pPr marL="5282016" indent="0" algn="ctr">
              <a:buNone/>
              <a:defRPr/>
            </a:lvl9pPr>
          </a:lstStyle>
          <a:p>
            <a:r>
              <a:rPr lang="en-US"/>
              <a:t>Click to edit Master subtitle style</a:t>
            </a:r>
          </a:p>
        </p:txBody>
      </p:sp>
    </p:spTree>
    <p:extLst>
      <p:ext uri="{BB962C8B-B14F-4D97-AF65-F5344CB8AC3E}">
        <p14:creationId xmlns:p14="http://schemas.microsoft.com/office/powerpoint/2010/main" val="6749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093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3528"/>
            <a:ext cx="27980640" cy="8717757"/>
          </a:xfrm>
        </p:spPr>
        <p:txBody>
          <a:bodyPr anchor="t"/>
          <a:lstStyle>
            <a:lvl1pPr algn="l">
              <a:defRPr sz="5867" b="1" cap="all"/>
            </a:lvl1pPr>
          </a:lstStyle>
          <a:p>
            <a:r>
              <a:rPr lang="en-US"/>
              <a:t>Click to edit Master title style</a:t>
            </a:r>
          </a:p>
        </p:txBody>
      </p:sp>
      <p:sp>
        <p:nvSpPr>
          <p:cNvPr id="3" name="Text Placeholder 2"/>
          <p:cNvSpPr>
            <a:spLocks noGrp="1"/>
          </p:cNvSpPr>
          <p:nvPr>
            <p:ph type="body" idx="1"/>
          </p:nvPr>
        </p:nvSpPr>
        <p:spPr>
          <a:xfrm>
            <a:off x="2600325" y="18602325"/>
            <a:ext cx="27980640" cy="9601200"/>
          </a:xfrm>
        </p:spPr>
        <p:txBody>
          <a:bodyPr anchor="b"/>
          <a:lstStyle>
            <a:lvl1pPr marL="0" indent="0">
              <a:buNone/>
              <a:defRPr sz="2800"/>
            </a:lvl1pPr>
            <a:lvl2pPr marL="660253" indent="0">
              <a:buNone/>
              <a:defRPr sz="2533"/>
            </a:lvl2pPr>
            <a:lvl3pPr marL="1320506" indent="0">
              <a:buNone/>
              <a:defRPr sz="2400"/>
            </a:lvl3pPr>
            <a:lvl4pPr marL="1980757" indent="0">
              <a:buNone/>
              <a:defRPr sz="2000"/>
            </a:lvl4pPr>
            <a:lvl5pPr marL="2641009" indent="0">
              <a:buNone/>
              <a:defRPr sz="2000"/>
            </a:lvl5pPr>
            <a:lvl6pPr marL="3301260" indent="0">
              <a:buNone/>
              <a:defRPr sz="2000"/>
            </a:lvl6pPr>
            <a:lvl7pPr marL="3961513" indent="0">
              <a:buNone/>
              <a:defRPr sz="2000"/>
            </a:lvl7pPr>
            <a:lvl8pPr marL="4621764" indent="0">
              <a:buNone/>
              <a:defRPr sz="2000"/>
            </a:lvl8pPr>
            <a:lvl9pPr marL="5282016" indent="0">
              <a:buNone/>
              <a:defRPr sz="2000"/>
            </a:lvl9pPr>
          </a:lstStyle>
          <a:p>
            <a:pPr lvl="0"/>
            <a:r>
              <a:rPr lang="en-US"/>
              <a:t>Click to edit Master text styles</a:t>
            </a:r>
          </a:p>
        </p:txBody>
      </p:sp>
    </p:spTree>
    <p:extLst>
      <p:ext uri="{BB962C8B-B14F-4D97-AF65-F5344CB8AC3E}">
        <p14:creationId xmlns:p14="http://schemas.microsoft.com/office/powerpoint/2010/main" val="22846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0068" y="7517609"/>
            <a:ext cx="3671888" cy="35418712"/>
          </a:xfrm>
        </p:spPr>
        <p:txBody>
          <a:bodyPr/>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29114" y="7517609"/>
            <a:ext cx="3671888" cy="35418712"/>
          </a:xfrm>
        </p:spPr>
        <p:txBody>
          <a:bodyPr/>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780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757363"/>
            <a:ext cx="29626560"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2" y="9825041"/>
            <a:ext cx="14544675" cy="4093369"/>
          </a:xfrm>
        </p:spPr>
        <p:txBody>
          <a:bodyPr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2" y="13918409"/>
            <a:ext cx="14544675" cy="25288875"/>
          </a:xfrm>
        </p:spPr>
        <p:txBody>
          <a:bodyPr/>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0" y="9825041"/>
            <a:ext cx="14550390" cy="4093369"/>
          </a:xfrm>
        </p:spPr>
        <p:txBody>
          <a:bodyPr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6722090" y="13918409"/>
            <a:ext cx="14550390" cy="25288875"/>
          </a:xfrm>
        </p:spPr>
        <p:txBody>
          <a:bodyPr/>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983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626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010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842"/>
            <a:ext cx="10829925" cy="7436644"/>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12870180" y="1747842"/>
            <a:ext cx="18402300" cy="37459444"/>
          </a:xfrm>
        </p:spPr>
        <p:txBody>
          <a:bodyPr/>
          <a:lstStyle>
            <a:lvl1pPr>
              <a:defRPr sz="4533"/>
            </a:lvl1pPr>
            <a:lvl2pPr>
              <a:defRPr sz="4133"/>
            </a:lvl2pPr>
            <a:lvl3pPr>
              <a:defRPr sz="3467"/>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9184484"/>
            <a:ext cx="10829925" cy="30022800"/>
          </a:xfrm>
        </p:spPr>
        <p:txBody>
          <a:bodyPr/>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317137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45920" y="10241760"/>
            <a:ext cx="29626560" cy="28965525"/>
          </a:xfrm>
          <a:prstGeom prst="rect">
            <a:avLst/>
          </a:prstGeom>
        </p:spPr>
        <p:txBody>
          <a:bodyPr lIns="118856" tIns="59428" rIns="118856" bIns="5942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67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5" y="30722892"/>
            <a:ext cx="19751040" cy="3629025"/>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6452235" y="3921921"/>
            <a:ext cx="19751040" cy="26334243"/>
          </a:xfrm>
        </p:spPr>
        <p:txBody>
          <a:bodyPr/>
          <a:lstStyle>
            <a:lvl1pPr marL="0" indent="0">
              <a:buNone/>
              <a:defRPr sz="4533"/>
            </a:lvl1pPr>
            <a:lvl2pPr marL="660253" indent="0">
              <a:buNone/>
              <a:defRPr sz="4133"/>
            </a:lvl2pPr>
            <a:lvl3pPr marL="1320506" indent="0">
              <a:buNone/>
              <a:defRPr sz="3467"/>
            </a:lvl3pPr>
            <a:lvl4pPr marL="1980757" indent="0">
              <a:buNone/>
              <a:defRPr sz="2800"/>
            </a:lvl4pPr>
            <a:lvl5pPr marL="2641009" indent="0">
              <a:buNone/>
              <a:defRPr sz="2800"/>
            </a:lvl5pPr>
            <a:lvl6pPr marL="3301260" indent="0">
              <a:buNone/>
              <a:defRPr sz="2800"/>
            </a:lvl6pPr>
            <a:lvl7pPr marL="3961513" indent="0">
              <a:buNone/>
              <a:defRPr sz="2800"/>
            </a:lvl7pPr>
            <a:lvl8pPr marL="4621764" indent="0">
              <a:buNone/>
              <a:defRPr sz="2800"/>
            </a:lvl8pPr>
            <a:lvl9pPr marL="5282016" indent="0">
              <a:buNone/>
              <a:defRPr sz="2800"/>
            </a:lvl9pPr>
          </a:lstStyle>
          <a:p>
            <a:pPr lvl="0"/>
            <a:endParaRPr lang="en-US" noProof="0" dirty="0"/>
          </a:p>
        </p:txBody>
      </p:sp>
      <p:sp>
        <p:nvSpPr>
          <p:cNvPr id="4" name="Text Placeholder 3"/>
          <p:cNvSpPr>
            <a:spLocks noGrp="1"/>
          </p:cNvSpPr>
          <p:nvPr>
            <p:ph type="body" sz="half" idx="2"/>
          </p:nvPr>
        </p:nvSpPr>
        <p:spPr>
          <a:xfrm>
            <a:off x="6452235" y="34351915"/>
            <a:ext cx="19751040" cy="5150644"/>
          </a:xfrm>
        </p:spPr>
        <p:txBody>
          <a:bodyPr/>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2351322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037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253033" y="1697832"/>
            <a:ext cx="7910989" cy="412384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0067" y="1697832"/>
            <a:ext cx="23595806" cy="412384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041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3635039"/>
            <a:ext cx="27980640" cy="9408320"/>
          </a:xfrm>
        </p:spPr>
        <p:txBody>
          <a:bodyPr/>
          <a:lstStyle/>
          <a:p>
            <a:r>
              <a:rPr lang="en-US"/>
              <a:t>Click to edit Master title style</a:t>
            </a:r>
          </a:p>
        </p:txBody>
      </p:sp>
      <p:sp>
        <p:nvSpPr>
          <p:cNvPr id="3" name="Subtitle 2"/>
          <p:cNvSpPr>
            <a:spLocks noGrp="1"/>
          </p:cNvSpPr>
          <p:nvPr>
            <p:ph type="subTitle" idx="1"/>
          </p:nvPr>
        </p:nvSpPr>
        <p:spPr>
          <a:xfrm>
            <a:off x="4937760" y="24872157"/>
            <a:ext cx="23042880" cy="11215688"/>
          </a:xfrm>
        </p:spPr>
        <p:txBody>
          <a:bodyPr/>
          <a:lstStyle>
            <a:lvl1pPr marL="0" indent="0" algn="ctr">
              <a:buNone/>
              <a:defRPr/>
            </a:lvl1pPr>
            <a:lvl2pPr marL="660253" indent="0" algn="ctr">
              <a:buNone/>
              <a:defRPr/>
            </a:lvl2pPr>
            <a:lvl3pPr marL="1320506" indent="0" algn="ctr">
              <a:buNone/>
              <a:defRPr/>
            </a:lvl3pPr>
            <a:lvl4pPr marL="1980757" indent="0" algn="ctr">
              <a:buNone/>
              <a:defRPr/>
            </a:lvl4pPr>
            <a:lvl5pPr marL="2641009" indent="0" algn="ctr">
              <a:buNone/>
              <a:defRPr/>
            </a:lvl5pPr>
            <a:lvl6pPr marL="3301260" indent="0" algn="ctr">
              <a:buNone/>
              <a:defRPr/>
            </a:lvl6pPr>
            <a:lvl7pPr marL="3961513" indent="0" algn="ctr">
              <a:buNone/>
              <a:defRPr/>
            </a:lvl7pPr>
            <a:lvl8pPr marL="4621764" indent="0" algn="ctr">
              <a:buNone/>
              <a:defRPr/>
            </a:lvl8pPr>
            <a:lvl9pPr marL="5282016" indent="0" algn="ctr">
              <a:buNone/>
              <a:defRPr/>
            </a:lvl9pPr>
          </a:lstStyle>
          <a:p>
            <a:r>
              <a:rPr lang="en-US"/>
              <a:t>Click to edit Master subtitle style</a:t>
            </a:r>
          </a:p>
        </p:txBody>
      </p:sp>
    </p:spTree>
    <p:extLst>
      <p:ext uri="{BB962C8B-B14F-4D97-AF65-F5344CB8AC3E}">
        <p14:creationId xmlns:p14="http://schemas.microsoft.com/office/powerpoint/2010/main" val="1741662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824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3528"/>
            <a:ext cx="27980640" cy="8717757"/>
          </a:xfrm>
        </p:spPr>
        <p:txBody>
          <a:bodyPr anchor="t"/>
          <a:lstStyle>
            <a:lvl1pPr algn="l">
              <a:defRPr sz="5867" b="1" cap="all"/>
            </a:lvl1pPr>
          </a:lstStyle>
          <a:p>
            <a:r>
              <a:rPr lang="en-US"/>
              <a:t>Click to edit Master title style</a:t>
            </a:r>
          </a:p>
        </p:txBody>
      </p:sp>
      <p:sp>
        <p:nvSpPr>
          <p:cNvPr id="3" name="Text Placeholder 2"/>
          <p:cNvSpPr>
            <a:spLocks noGrp="1"/>
          </p:cNvSpPr>
          <p:nvPr>
            <p:ph type="body" idx="1"/>
          </p:nvPr>
        </p:nvSpPr>
        <p:spPr>
          <a:xfrm>
            <a:off x="2600325" y="18602325"/>
            <a:ext cx="27980640" cy="9601200"/>
          </a:xfrm>
        </p:spPr>
        <p:txBody>
          <a:bodyPr anchor="b"/>
          <a:lstStyle>
            <a:lvl1pPr marL="0" indent="0">
              <a:buNone/>
              <a:defRPr sz="2800"/>
            </a:lvl1pPr>
            <a:lvl2pPr marL="660253" indent="0">
              <a:buNone/>
              <a:defRPr sz="2533"/>
            </a:lvl2pPr>
            <a:lvl3pPr marL="1320506" indent="0">
              <a:buNone/>
              <a:defRPr sz="2400"/>
            </a:lvl3pPr>
            <a:lvl4pPr marL="1980757" indent="0">
              <a:buNone/>
              <a:defRPr sz="2000"/>
            </a:lvl4pPr>
            <a:lvl5pPr marL="2641009" indent="0">
              <a:buNone/>
              <a:defRPr sz="2000"/>
            </a:lvl5pPr>
            <a:lvl6pPr marL="3301260" indent="0">
              <a:buNone/>
              <a:defRPr sz="2000"/>
            </a:lvl6pPr>
            <a:lvl7pPr marL="3961513" indent="0">
              <a:buNone/>
              <a:defRPr sz="2000"/>
            </a:lvl7pPr>
            <a:lvl8pPr marL="4621764" indent="0">
              <a:buNone/>
              <a:defRPr sz="2000"/>
            </a:lvl8pPr>
            <a:lvl9pPr marL="5282016" indent="0">
              <a:buNone/>
              <a:defRPr sz="2000"/>
            </a:lvl9pPr>
          </a:lstStyle>
          <a:p>
            <a:pPr lvl="0"/>
            <a:r>
              <a:rPr lang="en-US"/>
              <a:t>Click to edit Master text styles</a:t>
            </a:r>
          </a:p>
        </p:txBody>
      </p:sp>
    </p:spTree>
    <p:extLst>
      <p:ext uri="{BB962C8B-B14F-4D97-AF65-F5344CB8AC3E}">
        <p14:creationId xmlns:p14="http://schemas.microsoft.com/office/powerpoint/2010/main" val="2944156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0068" y="7517609"/>
            <a:ext cx="15753398" cy="35418712"/>
          </a:xfrm>
        </p:spPr>
        <p:txBody>
          <a:bodyPr/>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410626" y="7517609"/>
            <a:ext cx="15753398" cy="35418712"/>
          </a:xfrm>
        </p:spPr>
        <p:txBody>
          <a:bodyPr/>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648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757363"/>
            <a:ext cx="29626560"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2" y="9825041"/>
            <a:ext cx="14544675" cy="4093369"/>
          </a:xfrm>
        </p:spPr>
        <p:txBody>
          <a:bodyPr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2" y="13918409"/>
            <a:ext cx="14544675" cy="25288875"/>
          </a:xfrm>
        </p:spPr>
        <p:txBody>
          <a:bodyPr/>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0" y="9825041"/>
            <a:ext cx="14550390" cy="4093369"/>
          </a:xfrm>
        </p:spPr>
        <p:txBody>
          <a:bodyPr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6722090" y="13918409"/>
            <a:ext cx="14550390" cy="25288875"/>
          </a:xfrm>
        </p:spPr>
        <p:txBody>
          <a:bodyPr/>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0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001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25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3528"/>
            <a:ext cx="27980640" cy="8717757"/>
          </a:xfrm>
        </p:spPr>
        <p:txBody>
          <a:bodyPr anchor="t"/>
          <a:lstStyle>
            <a:lvl1pPr algn="l">
              <a:defRPr sz="5867" b="1" cap="all"/>
            </a:lvl1pPr>
          </a:lstStyle>
          <a:p>
            <a:r>
              <a:rPr lang="en-US"/>
              <a:t>Click to edit Master title style</a:t>
            </a:r>
          </a:p>
        </p:txBody>
      </p:sp>
      <p:sp>
        <p:nvSpPr>
          <p:cNvPr id="3" name="Text Placeholder 2"/>
          <p:cNvSpPr>
            <a:spLocks noGrp="1"/>
          </p:cNvSpPr>
          <p:nvPr>
            <p:ph type="body" idx="1"/>
          </p:nvPr>
        </p:nvSpPr>
        <p:spPr>
          <a:xfrm>
            <a:off x="2600325" y="18602325"/>
            <a:ext cx="27980640" cy="9601200"/>
          </a:xfrm>
          <a:prstGeom prst="rect">
            <a:avLst/>
          </a:prstGeom>
        </p:spPr>
        <p:txBody>
          <a:bodyPr lIns="118856" tIns="59428" rIns="118856" bIns="59428" anchor="b"/>
          <a:lstStyle>
            <a:lvl1pPr marL="0" indent="0">
              <a:buNone/>
              <a:defRPr sz="2800"/>
            </a:lvl1pPr>
            <a:lvl2pPr marL="660253" indent="0">
              <a:buNone/>
              <a:defRPr sz="2533"/>
            </a:lvl2pPr>
            <a:lvl3pPr marL="1320506" indent="0">
              <a:buNone/>
              <a:defRPr sz="2400"/>
            </a:lvl3pPr>
            <a:lvl4pPr marL="1980757" indent="0">
              <a:buNone/>
              <a:defRPr sz="2000"/>
            </a:lvl4pPr>
            <a:lvl5pPr marL="2641009" indent="0">
              <a:buNone/>
              <a:defRPr sz="2000"/>
            </a:lvl5pPr>
            <a:lvl6pPr marL="3301260" indent="0">
              <a:buNone/>
              <a:defRPr sz="2000"/>
            </a:lvl6pPr>
            <a:lvl7pPr marL="3961513" indent="0">
              <a:buNone/>
              <a:defRPr sz="2000"/>
            </a:lvl7pPr>
            <a:lvl8pPr marL="4621764" indent="0">
              <a:buNone/>
              <a:defRPr sz="2000"/>
            </a:lvl8pPr>
            <a:lvl9pPr marL="5282016" indent="0">
              <a:buNone/>
              <a:defRPr sz="2000"/>
            </a:lvl9pPr>
          </a:lstStyle>
          <a:p>
            <a:pPr lvl="0"/>
            <a:r>
              <a:rPr lang="en-US"/>
              <a:t>Click to edit Master text styles</a:t>
            </a:r>
          </a:p>
        </p:txBody>
      </p:sp>
    </p:spTree>
    <p:extLst>
      <p:ext uri="{BB962C8B-B14F-4D97-AF65-F5344CB8AC3E}">
        <p14:creationId xmlns:p14="http://schemas.microsoft.com/office/powerpoint/2010/main" val="13254929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842"/>
            <a:ext cx="10829925" cy="7436644"/>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12870180" y="1747842"/>
            <a:ext cx="18402300" cy="37459444"/>
          </a:xfrm>
        </p:spPr>
        <p:txBody>
          <a:bodyPr/>
          <a:lstStyle>
            <a:lvl1pPr>
              <a:defRPr sz="4533"/>
            </a:lvl1pPr>
            <a:lvl2pPr>
              <a:defRPr sz="4133"/>
            </a:lvl2pPr>
            <a:lvl3pPr>
              <a:defRPr sz="3467"/>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9184484"/>
            <a:ext cx="10829925" cy="30022800"/>
          </a:xfrm>
        </p:spPr>
        <p:txBody>
          <a:bodyPr/>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3505555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5" y="30722892"/>
            <a:ext cx="19751040" cy="3629025"/>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6452235" y="3921921"/>
            <a:ext cx="19751040" cy="26334243"/>
          </a:xfrm>
        </p:spPr>
        <p:txBody>
          <a:bodyPr/>
          <a:lstStyle>
            <a:lvl1pPr marL="0" indent="0">
              <a:buNone/>
              <a:defRPr sz="4533"/>
            </a:lvl1pPr>
            <a:lvl2pPr marL="660253" indent="0">
              <a:buNone/>
              <a:defRPr sz="4133"/>
            </a:lvl2pPr>
            <a:lvl3pPr marL="1320506" indent="0">
              <a:buNone/>
              <a:defRPr sz="3467"/>
            </a:lvl3pPr>
            <a:lvl4pPr marL="1980757" indent="0">
              <a:buNone/>
              <a:defRPr sz="2800"/>
            </a:lvl4pPr>
            <a:lvl5pPr marL="2641009" indent="0">
              <a:buNone/>
              <a:defRPr sz="2800"/>
            </a:lvl5pPr>
            <a:lvl6pPr marL="3301260" indent="0">
              <a:buNone/>
              <a:defRPr sz="2800"/>
            </a:lvl6pPr>
            <a:lvl7pPr marL="3961513" indent="0">
              <a:buNone/>
              <a:defRPr sz="2800"/>
            </a:lvl7pPr>
            <a:lvl8pPr marL="4621764" indent="0">
              <a:buNone/>
              <a:defRPr sz="2800"/>
            </a:lvl8pPr>
            <a:lvl9pPr marL="5282016" indent="0">
              <a:buNone/>
              <a:defRPr sz="2800"/>
            </a:lvl9pPr>
          </a:lstStyle>
          <a:p>
            <a:pPr lvl="0"/>
            <a:endParaRPr lang="en-US" noProof="0" dirty="0"/>
          </a:p>
        </p:txBody>
      </p:sp>
      <p:sp>
        <p:nvSpPr>
          <p:cNvPr id="4" name="Text Placeholder 3"/>
          <p:cNvSpPr>
            <a:spLocks noGrp="1"/>
          </p:cNvSpPr>
          <p:nvPr>
            <p:ph type="body" sz="half" idx="2"/>
          </p:nvPr>
        </p:nvSpPr>
        <p:spPr>
          <a:xfrm>
            <a:off x="6452235" y="34351915"/>
            <a:ext cx="19751040" cy="5150644"/>
          </a:xfrm>
        </p:spPr>
        <p:txBody>
          <a:bodyPr/>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2679388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0293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253033" y="1697832"/>
            <a:ext cx="7910989" cy="412384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0067" y="1697832"/>
            <a:ext cx="23595806" cy="412384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115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5920" y="10241760"/>
            <a:ext cx="14744700" cy="28965525"/>
          </a:xfrm>
          <a:prstGeom prst="rect">
            <a:avLst/>
          </a:prstGeom>
        </p:spPr>
        <p:txBody>
          <a:bodyPr lIns="118856" tIns="59428" rIns="118856" bIns="59428"/>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27780" y="10241760"/>
            <a:ext cx="14744700" cy="28965525"/>
          </a:xfrm>
          <a:prstGeom prst="rect">
            <a:avLst/>
          </a:prstGeom>
        </p:spPr>
        <p:txBody>
          <a:bodyPr lIns="118856" tIns="59428" rIns="118856" bIns="59428"/>
          <a:lstStyle>
            <a:lvl1pPr>
              <a:defRPr sz="4133"/>
            </a:lvl1pPr>
            <a:lvl2pPr>
              <a:defRPr sz="3467"/>
            </a:lvl2pPr>
            <a:lvl3pPr>
              <a:defRPr sz="280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09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757363"/>
            <a:ext cx="29626560"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2" y="9825041"/>
            <a:ext cx="14544675" cy="4093369"/>
          </a:xfrm>
          <a:prstGeom prst="rect">
            <a:avLst/>
          </a:prstGeom>
        </p:spPr>
        <p:txBody>
          <a:bodyPr lIns="118856" tIns="59428" rIns="118856" bIns="59428"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2" y="13918409"/>
            <a:ext cx="14544675" cy="25288875"/>
          </a:xfrm>
          <a:prstGeom prst="rect">
            <a:avLst/>
          </a:prstGeom>
        </p:spPr>
        <p:txBody>
          <a:bodyPr lIns="118856" tIns="59428" rIns="118856" bIns="59428"/>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0" y="9825041"/>
            <a:ext cx="14550390" cy="4093369"/>
          </a:xfrm>
          <a:prstGeom prst="rect">
            <a:avLst/>
          </a:prstGeom>
        </p:spPr>
        <p:txBody>
          <a:bodyPr lIns="118856" tIns="59428" rIns="118856" bIns="59428" anchor="b"/>
          <a:lstStyle>
            <a:lvl1pPr marL="0" indent="0">
              <a:buNone/>
              <a:defRPr sz="3467" b="1"/>
            </a:lvl1pPr>
            <a:lvl2pPr marL="660253" indent="0">
              <a:buNone/>
              <a:defRPr sz="2800" b="1"/>
            </a:lvl2pPr>
            <a:lvl3pPr marL="1320506" indent="0">
              <a:buNone/>
              <a:defRPr sz="2533" b="1"/>
            </a:lvl3pPr>
            <a:lvl4pPr marL="1980757" indent="0">
              <a:buNone/>
              <a:defRPr sz="2400" b="1"/>
            </a:lvl4pPr>
            <a:lvl5pPr marL="2641009" indent="0">
              <a:buNone/>
              <a:defRPr sz="2400" b="1"/>
            </a:lvl5pPr>
            <a:lvl6pPr marL="3301260" indent="0">
              <a:buNone/>
              <a:defRPr sz="2400" b="1"/>
            </a:lvl6pPr>
            <a:lvl7pPr marL="3961513" indent="0">
              <a:buNone/>
              <a:defRPr sz="2400" b="1"/>
            </a:lvl7pPr>
            <a:lvl8pPr marL="4621764" indent="0">
              <a:buNone/>
              <a:defRPr sz="2400" b="1"/>
            </a:lvl8pPr>
            <a:lvl9pPr marL="528201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6722090" y="13918409"/>
            <a:ext cx="14550390" cy="25288875"/>
          </a:xfrm>
          <a:prstGeom prst="rect">
            <a:avLst/>
          </a:prstGeom>
        </p:spPr>
        <p:txBody>
          <a:bodyPr lIns="118856" tIns="59428" rIns="118856" bIns="59428"/>
          <a:lstStyle>
            <a:lvl1pPr>
              <a:defRPr sz="3467"/>
            </a:lvl1pPr>
            <a:lvl2pPr>
              <a:defRPr sz="2800"/>
            </a:lvl2pPr>
            <a:lvl3pPr>
              <a:defRPr sz="2533"/>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90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39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671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747842"/>
            <a:ext cx="10829925" cy="7436644"/>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12870180" y="1747842"/>
            <a:ext cx="18402300" cy="37459444"/>
          </a:xfrm>
          <a:prstGeom prst="rect">
            <a:avLst/>
          </a:prstGeom>
        </p:spPr>
        <p:txBody>
          <a:bodyPr lIns="118856" tIns="59428" rIns="118856" bIns="59428"/>
          <a:lstStyle>
            <a:lvl1pPr>
              <a:defRPr sz="4533"/>
            </a:lvl1pPr>
            <a:lvl2pPr>
              <a:defRPr sz="4133"/>
            </a:lvl2pPr>
            <a:lvl3pPr>
              <a:defRPr sz="3467"/>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9184484"/>
            <a:ext cx="10829925" cy="30022800"/>
          </a:xfrm>
          <a:prstGeom prst="rect">
            <a:avLst/>
          </a:prstGeom>
        </p:spPr>
        <p:txBody>
          <a:bodyPr lIns="118856" tIns="59428" rIns="118856" bIns="59428"/>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1013515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5" y="30722892"/>
            <a:ext cx="19751040" cy="3629025"/>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6452235" y="3921921"/>
            <a:ext cx="19751040" cy="26334243"/>
          </a:xfrm>
          <a:prstGeom prst="rect">
            <a:avLst/>
          </a:prstGeom>
        </p:spPr>
        <p:txBody>
          <a:bodyPr lIns="118856" tIns="59428" rIns="118856" bIns="59428"/>
          <a:lstStyle>
            <a:lvl1pPr marL="0" indent="0">
              <a:buNone/>
              <a:defRPr sz="4533"/>
            </a:lvl1pPr>
            <a:lvl2pPr marL="660253" indent="0">
              <a:buNone/>
              <a:defRPr sz="4133"/>
            </a:lvl2pPr>
            <a:lvl3pPr marL="1320506" indent="0">
              <a:buNone/>
              <a:defRPr sz="3467"/>
            </a:lvl3pPr>
            <a:lvl4pPr marL="1980757" indent="0">
              <a:buNone/>
              <a:defRPr sz="2800"/>
            </a:lvl4pPr>
            <a:lvl5pPr marL="2641009" indent="0">
              <a:buNone/>
              <a:defRPr sz="2800"/>
            </a:lvl5pPr>
            <a:lvl6pPr marL="3301260" indent="0">
              <a:buNone/>
              <a:defRPr sz="2800"/>
            </a:lvl6pPr>
            <a:lvl7pPr marL="3961513" indent="0">
              <a:buNone/>
              <a:defRPr sz="2800"/>
            </a:lvl7pPr>
            <a:lvl8pPr marL="4621764" indent="0">
              <a:buNone/>
              <a:defRPr sz="2800"/>
            </a:lvl8pPr>
            <a:lvl9pPr marL="5282016" indent="0">
              <a:buNone/>
              <a:defRPr sz="28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452235" y="34351915"/>
            <a:ext cx="19751040" cy="5150644"/>
          </a:xfrm>
          <a:prstGeom prst="rect">
            <a:avLst/>
          </a:prstGeom>
        </p:spPr>
        <p:txBody>
          <a:bodyPr lIns="118856" tIns="59428" rIns="118856" bIns="59428"/>
          <a:lstStyle>
            <a:lvl1pPr marL="0" indent="0">
              <a:buNone/>
              <a:defRPr sz="2000"/>
            </a:lvl1pPr>
            <a:lvl2pPr marL="660253" indent="0">
              <a:buNone/>
              <a:defRPr sz="1733"/>
            </a:lvl2pPr>
            <a:lvl3pPr marL="1320506" indent="0">
              <a:buNone/>
              <a:defRPr sz="1467"/>
            </a:lvl3pPr>
            <a:lvl4pPr marL="1980757" indent="0">
              <a:buNone/>
              <a:defRPr sz="1200"/>
            </a:lvl4pPr>
            <a:lvl5pPr marL="2641009" indent="0">
              <a:buNone/>
              <a:defRPr sz="1200"/>
            </a:lvl5pPr>
            <a:lvl6pPr marL="3301260" indent="0">
              <a:buNone/>
              <a:defRPr sz="1200"/>
            </a:lvl6pPr>
            <a:lvl7pPr marL="3961513" indent="0">
              <a:buNone/>
              <a:defRPr sz="1200"/>
            </a:lvl7pPr>
            <a:lvl8pPr marL="4621764" indent="0">
              <a:buNone/>
              <a:defRPr sz="1200"/>
            </a:lvl8pPr>
            <a:lvl9pPr marL="5282016" indent="0">
              <a:buNone/>
              <a:defRPr sz="1200"/>
            </a:lvl9pPr>
          </a:lstStyle>
          <a:p>
            <a:pPr lvl="0"/>
            <a:r>
              <a:rPr lang="en-US"/>
              <a:t>Click to edit Master text styles</a:t>
            </a:r>
          </a:p>
        </p:txBody>
      </p:sp>
    </p:spTree>
    <p:extLst>
      <p:ext uri="{BB962C8B-B14F-4D97-AF65-F5344CB8AC3E}">
        <p14:creationId xmlns:p14="http://schemas.microsoft.com/office/powerpoint/2010/main" val="19528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94E817-A5BE-8FAC-486E-DD9AB396A9BC}"/>
              </a:ext>
            </a:extLst>
          </p:cNvPr>
          <p:cNvSpPr>
            <a:spLocks noChangeArrowheads="1"/>
          </p:cNvSpPr>
          <p:nvPr/>
        </p:nvSpPr>
        <p:spPr bwMode="auto">
          <a:xfrm>
            <a:off x="0" y="0"/>
            <a:ext cx="32918400" cy="6400800"/>
          </a:xfrm>
          <a:prstGeom prst="rect">
            <a:avLst/>
          </a:prstGeom>
          <a:gradFill rotWithShape="0">
            <a:gsLst>
              <a:gs pos="0">
                <a:srgbClr val="990100"/>
              </a:gs>
              <a:gs pos="100000">
                <a:srgbClr val="FFFFFF"/>
              </a:gs>
            </a:gsLst>
            <a:lin ang="0" scaled="1"/>
          </a:gradFill>
          <a:ln w="9525">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1027" name="Rectangle 4">
            <a:extLst>
              <a:ext uri="{FF2B5EF4-FFF2-40B4-BE49-F238E27FC236}">
                <a16:creationId xmlns:a16="http://schemas.microsoft.com/office/drawing/2014/main" id="{090B06CE-CECB-E07D-60B6-0D3F042E6C6C}"/>
              </a:ext>
            </a:extLst>
          </p:cNvPr>
          <p:cNvSpPr>
            <a:spLocks noChangeArrowheads="1"/>
          </p:cNvSpPr>
          <p:nvPr/>
        </p:nvSpPr>
        <p:spPr bwMode="auto">
          <a:xfrm>
            <a:off x="0" y="6400802"/>
            <a:ext cx="32918400" cy="1735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2063" tIns="66032" rIns="132063" bIns="66032" anchor="ctr"/>
          <a:lstStyle/>
          <a:p>
            <a:pPr eaLnBrk="1" hangingPunct="1"/>
            <a:endParaRPr lang="en-US" altLang="en-US" sz="2933"/>
          </a:p>
        </p:txBody>
      </p:sp>
      <p:sp>
        <p:nvSpPr>
          <p:cNvPr id="1028" name="Rectangle 6">
            <a:extLst>
              <a:ext uri="{FF2B5EF4-FFF2-40B4-BE49-F238E27FC236}">
                <a16:creationId xmlns:a16="http://schemas.microsoft.com/office/drawing/2014/main" id="{2D07D8E3-A707-A3B2-0F2F-08249AA8CA27}"/>
              </a:ext>
            </a:extLst>
          </p:cNvPr>
          <p:cNvSpPr>
            <a:spLocks noGrp="1" noChangeArrowheads="1"/>
          </p:cNvSpPr>
          <p:nvPr>
            <p:ph type="title"/>
          </p:nvPr>
        </p:nvSpPr>
        <p:spPr bwMode="auto">
          <a:xfrm>
            <a:off x="719571" y="1697569"/>
            <a:ext cx="31444190" cy="2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55" tIns="50814" rIns="101655" bIns="50814" numCol="1" anchor="ctr" anchorCtr="0" compatLnSpc="1">
            <a:prstTxWarp prst="textNoShape">
              <a:avLst/>
            </a:prstTxWarp>
          </a:bodyPr>
          <a:lstStyle/>
          <a:p>
            <a:pPr lvl="0"/>
            <a:r>
              <a:rPr lang="en-US" altLang="en-US"/>
              <a:t>Click to edit Master title style</a:t>
            </a:r>
          </a:p>
        </p:txBody>
      </p:sp>
      <p:sp>
        <p:nvSpPr>
          <p:cNvPr id="1029" name="Rectangle 8">
            <a:extLst>
              <a:ext uri="{FF2B5EF4-FFF2-40B4-BE49-F238E27FC236}">
                <a16:creationId xmlns:a16="http://schemas.microsoft.com/office/drawing/2014/main" id="{764C5EEF-5A2A-7DD6-5537-33E8376D6FAA}"/>
              </a:ext>
            </a:extLst>
          </p:cNvPr>
          <p:cNvSpPr>
            <a:spLocks noChangeArrowheads="1"/>
          </p:cNvSpPr>
          <p:nvPr/>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
        <p:nvSpPr>
          <p:cNvPr id="1030" name="Rectangle 9">
            <a:extLst>
              <a:ext uri="{FF2B5EF4-FFF2-40B4-BE49-F238E27FC236}">
                <a16:creationId xmlns:a16="http://schemas.microsoft.com/office/drawing/2014/main" id="{2A78FB79-0220-A594-4889-EDD48E0D3BD1}"/>
              </a:ext>
            </a:extLst>
          </p:cNvPr>
          <p:cNvSpPr>
            <a:spLocks noChangeArrowheads="1"/>
          </p:cNvSpPr>
          <p:nvPr/>
        </p:nvSpPr>
        <p:spPr bwMode="auto">
          <a:xfrm>
            <a:off x="8617962" y="7518400"/>
            <a:ext cx="15573375" cy="35418184"/>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
        <p:nvSpPr>
          <p:cNvPr id="1031" name="Rectangle 11">
            <a:extLst>
              <a:ext uri="{FF2B5EF4-FFF2-40B4-BE49-F238E27FC236}">
                <a16:creationId xmlns:a16="http://schemas.microsoft.com/office/drawing/2014/main" id="{0B3A6D00-1966-5064-6808-6E62CBB5A184}"/>
              </a:ext>
            </a:extLst>
          </p:cNvPr>
          <p:cNvSpPr>
            <a:spLocks noChangeArrowheads="1"/>
          </p:cNvSpPr>
          <p:nvPr/>
        </p:nvSpPr>
        <p:spPr bwMode="auto">
          <a:xfrm>
            <a:off x="24808295" y="7518400"/>
            <a:ext cx="7486650" cy="35418184"/>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
        <p:nvSpPr>
          <p:cNvPr id="1032" name="Rectangle 12">
            <a:extLst>
              <a:ext uri="{FF2B5EF4-FFF2-40B4-BE49-F238E27FC236}">
                <a16:creationId xmlns:a16="http://schemas.microsoft.com/office/drawing/2014/main" id="{569F048C-5BB5-1499-539B-C20B9986986B}"/>
              </a:ext>
            </a:extLst>
          </p:cNvPr>
          <p:cNvSpPr>
            <a:spLocks noChangeArrowheads="1"/>
          </p:cNvSpPr>
          <p:nvPr/>
        </p:nvSpPr>
        <p:spPr bwMode="auto">
          <a:xfrm>
            <a:off x="513052" y="7518400"/>
            <a:ext cx="7481455" cy="35418184"/>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1" fontAlgn="base" hangingPunct="1">
        <a:spcBef>
          <a:spcPct val="0"/>
        </a:spcBef>
        <a:spcAft>
          <a:spcPct val="0"/>
        </a:spcAft>
        <a:defRPr sz="10533">
          <a:solidFill>
            <a:schemeClr val="tx2"/>
          </a:solidFill>
          <a:latin typeface="+mj-lt"/>
          <a:ea typeface="MS PGothic" panose="020B0600070205080204" pitchFamily="34" charset="-128"/>
          <a:cs typeface="+mj-cs"/>
        </a:defRPr>
      </a:lvl1pPr>
      <a:lvl2pPr algn="ctr" rtl="0" eaLnBrk="1" fontAlgn="base" hangingPunct="1">
        <a:spcBef>
          <a:spcPct val="0"/>
        </a:spcBef>
        <a:spcAft>
          <a:spcPct val="0"/>
        </a:spcAft>
        <a:defRPr sz="10533">
          <a:solidFill>
            <a:schemeClr val="tx2"/>
          </a:solidFill>
          <a:latin typeface="Arial Black" pitchFamily="34" charset="0"/>
          <a:ea typeface="MS PGothic" panose="020B0600070205080204" pitchFamily="34" charset="-128"/>
        </a:defRPr>
      </a:lvl2pPr>
      <a:lvl3pPr algn="ctr" rtl="0" eaLnBrk="1" fontAlgn="base" hangingPunct="1">
        <a:spcBef>
          <a:spcPct val="0"/>
        </a:spcBef>
        <a:spcAft>
          <a:spcPct val="0"/>
        </a:spcAft>
        <a:defRPr sz="10533">
          <a:solidFill>
            <a:schemeClr val="tx2"/>
          </a:solidFill>
          <a:latin typeface="Arial Black" pitchFamily="34" charset="0"/>
          <a:ea typeface="MS PGothic" panose="020B0600070205080204" pitchFamily="34" charset="-128"/>
        </a:defRPr>
      </a:lvl3pPr>
      <a:lvl4pPr algn="ctr" rtl="0" eaLnBrk="1" fontAlgn="base" hangingPunct="1">
        <a:spcBef>
          <a:spcPct val="0"/>
        </a:spcBef>
        <a:spcAft>
          <a:spcPct val="0"/>
        </a:spcAft>
        <a:defRPr sz="10533">
          <a:solidFill>
            <a:schemeClr val="tx2"/>
          </a:solidFill>
          <a:latin typeface="Arial Black" pitchFamily="34" charset="0"/>
          <a:ea typeface="MS PGothic" panose="020B0600070205080204" pitchFamily="34" charset="-128"/>
        </a:defRPr>
      </a:lvl4pPr>
      <a:lvl5pPr algn="ctr" rtl="0" eaLnBrk="1" fontAlgn="base" hangingPunct="1">
        <a:spcBef>
          <a:spcPct val="0"/>
        </a:spcBef>
        <a:spcAft>
          <a:spcPct val="0"/>
        </a:spcAft>
        <a:defRPr sz="10533">
          <a:solidFill>
            <a:schemeClr val="tx2"/>
          </a:solidFill>
          <a:latin typeface="Arial Black" pitchFamily="34" charset="0"/>
          <a:ea typeface="MS PGothic" panose="020B0600070205080204" pitchFamily="34" charset="-128"/>
        </a:defRPr>
      </a:lvl5pPr>
      <a:lvl6pPr marL="660253" algn="ctr" defTabSz="1132516" rtl="0" eaLnBrk="1" fontAlgn="base" hangingPunct="1">
        <a:spcBef>
          <a:spcPct val="0"/>
        </a:spcBef>
        <a:spcAft>
          <a:spcPct val="0"/>
        </a:spcAft>
        <a:defRPr sz="10666">
          <a:solidFill>
            <a:schemeClr val="tx2"/>
          </a:solidFill>
          <a:latin typeface="Arial Black" pitchFamily="34" charset="0"/>
        </a:defRPr>
      </a:lvl6pPr>
      <a:lvl7pPr marL="1320506" algn="ctr" defTabSz="1132516" rtl="0" eaLnBrk="1" fontAlgn="base" hangingPunct="1">
        <a:spcBef>
          <a:spcPct val="0"/>
        </a:spcBef>
        <a:spcAft>
          <a:spcPct val="0"/>
        </a:spcAft>
        <a:defRPr sz="10666">
          <a:solidFill>
            <a:schemeClr val="tx2"/>
          </a:solidFill>
          <a:latin typeface="Arial Black" pitchFamily="34" charset="0"/>
        </a:defRPr>
      </a:lvl7pPr>
      <a:lvl8pPr marL="1980757" algn="ctr" defTabSz="1132516" rtl="0" eaLnBrk="1" fontAlgn="base" hangingPunct="1">
        <a:spcBef>
          <a:spcPct val="0"/>
        </a:spcBef>
        <a:spcAft>
          <a:spcPct val="0"/>
        </a:spcAft>
        <a:defRPr sz="10666">
          <a:solidFill>
            <a:schemeClr val="tx2"/>
          </a:solidFill>
          <a:latin typeface="Arial Black" pitchFamily="34" charset="0"/>
        </a:defRPr>
      </a:lvl8pPr>
      <a:lvl9pPr marL="2641009" algn="ctr" defTabSz="1132516" rtl="0" eaLnBrk="1" fontAlgn="base" hangingPunct="1">
        <a:spcBef>
          <a:spcPct val="0"/>
        </a:spcBef>
        <a:spcAft>
          <a:spcPct val="0"/>
        </a:spcAft>
        <a:defRPr sz="10666">
          <a:solidFill>
            <a:schemeClr val="tx2"/>
          </a:solidFill>
          <a:latin typeface="Arial Black" pitchFamily="34" charset="0"/>
        </a:defRPr>
      </a:lvl9pPr>
    </p:titleStyle>
    <p:bodyStyle>
      <a:lvl1pPr marL="421196" indent="-421196" algn="l" rtl="0" eaLnBrk="1" fontAlgn="base" hangingPunct="1">
        <a:spcBef>
          <a:spcPct val="20000"/>
        </a:spcBef>
        <a:spcAft>
          <a:spcPct val="0"/>
        </a:spcAft>
        <a:buChar char="•"/>
        <a:defRPr sz="3600">
          <a:solidFill>
            <a:schemeClr val="tx1"/>
          </a:solidFill>
          <a:latin typeface="+mn-lt"/>
          <a:ea typeface="MS PGothic" panose="020B0600070205080204" pitchFamily="34" charset="-128"/>
          <a:cs typeface="+mn-cs"/>
        </a:defRPr>
      </a:lvl1pPr>
      <a:lvl2pPr marL="912239" indent="-345001" algn="l" rtl="0" eaLnBrk="1" fontAlgn="base" hangingPunct="1">
        <a:spcBef>
          <a:spcPct val="20000"/>
        </a:spcBef>
        <a:spcAft>
          <a:spcPct val="0"/>
        </a:spcAft>
        <a:buChar char="–"/>
        <a:defRPr sz="3600">
          <a:solidFill>
            <a:schemeClr val="tx1"/>
          </a:solidFill>
          <a:latin typeface="+mn-lt"/>
          <a:ea typeface="MS PGothic" panose="020B0600070205080204" pitchFamily="34" charset="-128"/>
        </a:defRPr>
      </a:lvl2pPr>
      <a:lvl3pPr marL="1411747" indent="-279386" algn="l" rtl="0" eaLnBrk="1" fontAlgn="base" hangingPunct="1">
        <a:spcBef>
          <a:spcPct val="20000"/>
        </a:spcBef>
        <a:spcAft>
          <a:spcPct val="0"/>
        </a:spcAft>
        <a:buChar char="•"/>
        <a:defRPr sz="2933">
          <a:solidFill>
            <a:schemeClr val="tx1"/>
          </a:solidFill>
          <a:latin typeface="+mn-lt"/>
          <a:ea typeface="MS PGothic" panose="020B0600070205080204" pitchFamily="34" charset="-128"/>
        </a:defRPr>
      </a:lvl3pPr>
      <a:lvl4pPr marL="1976868" indent="-279386" algn="l" rtl="0" eaLnBrk="1" fontAlgn="base" hangingPunct="1">
        <a:spcBef>
          <a:spcPct val="20000"/>
        </a:spcBef>
        <a:spcAft>
          <a:spcPct val="0"/>
        </a:spcAft>
        <a:buChar char="–"/>
        <a:defRPr sz="2267">
          <a:solidFill>
            <a:schemeClr val="tx1"/>
          </a:solidFill>
          <a:latin typeface="+mn-lt"/>
          <a:ea typeface="MS PGothic" panose="020B0600070205080204" pitchFamily="34" charset="-128"/>
        </a:defRPr>
      </a:lvl4pPr>
      <a:lvl5pPr marL="2544107" indent="-279386" algn="l" rtl="0" eaLnBrk="1" fontAlgn="base" hangingPunct="1">
        <a:spcBef>
          <a:spcPct val="20000"/>
        </a:spcBef>
        <a:spcAft>
          <a:spcPct val="0"/>
        </a:spcAft>
        <a:buChar char="»"/>
        <a:defRPr sz="2267">
          <a:solidFill>
            <a:schemeClr val="tx1"/>
          </a:solidFill>
          <a:latin typeface="+mn-lt"/>
          <a:ea typeface="MS PGothic" panose="020B0600070205080204" pitchFamily="34" charset="-128"/>
        </a:defRPr>
      </a:lvl5pPr>
      <a:lvl6pPr marL="3207266" indent="-284276" algn="l" defTabSz="1132516" rtl="0" eaLnBrk="1" fontAlgn="base" hangingPunct="1">
        <a:spcBef>
          <a:spcPct val="20000"/>
        </a:spcBef>
        <a:spcAft>
          <a:spcPct val="0"/>
        </a:spcAft>
        <a:buChar char="»"/>
        <a:defRPr sz="2400">
          <a:solidFill>
            <a:schemeClr val="tx1"/>
          </a:solidFill>
          <a:latin typeface="+mn-lt"/>
        </a:defRPr>
      </a:lvl6pPr>
      <a:lvl7pPr marL="3867518" indent="-284276" algn="l" defTabSz="1132516" rtl="0" eaLnBrk="1" fontAlgn="base" hangingPunct="1">
        <a:spcBef>
          <a:spcPct val="20000"/>
        </a:spcBef>
        <a:spcAft>
          <a:spcPct val="0"/>
        </a:spcAft>
        <a:buChar char="»"/>
        <a:defRPr sz="2400">
          <a:solidFill>
            <a:schemeClr val="tx1"/>
          </a:solidFill>
          <a:latin typeface="+mn-lt"/>
        </a:defRPr>
      </a:lvl7pPr>
      <a:lvl8pPr marL="4527771" indent="-284276" algn="l" defTabSz="1132516" rtl="0" eaLnBrk="1" fontAlgn="base" hangingPunct="1">
        <a:spcBef>
          <a:spcPct val="20000"/>
        </a:spcBef>
        <a:spcAft>
          <a:spcPct val="0"/>
        </a:spcAft>
        <a:buChar char="»"/>
        <a:defRPr sz="2400">
          <a:solidFill>
            <a:schemeClr val="tx1"/>
          </a:solidFill>
          <a:latin typeface="+mn-lt"/>
        </a:defRPr>
      </a:lvl8pPr>
      <a:lvl9pPr marL="5188024" indent="-284276" algn="l" defTabSz="1132516"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320506" rtl="0" eaLnBrk="1" latinLnBrk="0" hangingPunct="1">
        <a:defRPr sz="2533" kern="1200">
          <a:solidFill>
            <a:schemeClr val="tx1"/>
          </a:solidFill>
          <a:latin typeface="+mn-lt"/>
          <a:ea typeface="+mn-ea"/>
          <a:cs typeface="+mn-cs"/>
        </a:defRPr>
      </a:lvl1pPr>
      <a:lvl2pPr marL="660253" algn="l" defTabSz="1320506" rtl="0" eaLnBrk="1" latinLnBrk="0" hangingPunct="1">
        <a:defRPr sz="2533" kern="1200">
          <a:solidFill>
            <a:schemeClr val="tx1"/>
          </a:solidFill>
          <a:latin typeface="+mn-lt"/>
          <a:ea typeface="+mn-ea"/>
          <a:cs typeface="+mn-cs"/>
        </a:defRPr>
      </a:lvl2pPr>
      <a:lvl3pPr marL="1320506" algn="l" defTabSz="1320506" rtl="0" eaLnBrk="1" latinLnBrk="0" hangingPunct="1">
        <a:defRPr sz="2533" kern="1200">
          <a:solidFill>
            <a:schemeClr val="tx1"/>
          </a:solidFill>
          <a:latin typeface="+mn-lt"/>
          <a:ea typeface="+mn-ea"/>
          <a:cs typeface="+mn-cs"/>
        </a:defRPr>
      </a:lvl3pPr>
      <a:lvl4pPr marL="1980757" algn="l" defTabSz="1320506" rtl="0" eaLnBrk="1" latinLnBrk="0" hangingPunct="1">
        <a:defRPr sz="2533" kern="1200">
          <a:solidFill>
            <a:schemeClr val="tx1"/>
          </a:solidFill>
          <a:latin typeface="+mn-lt"/>
          <a:ea typeface="+mn-ea"/>
          <a:cs typeface="+mn-cs"/>
        </a:defRPr>
      </a:lvl4pPr>
      <a:lvl5pPr marL="2641009" algn="l" defTabSz="1320506" rtl="0" eaLnBrk="1" latinLnBrk="0" hangingPunct="1">
        <a:defRPr sz="2533" kern="1200">
          <a:solidFill>
            <a:schemeClr val="tx1"/>
          </a:solidFill>
          <a:latin typeface="+mn-lt"/>
          <a:ea typeface="+mn-ea"/>
          <a:cs typeface="+mn-cs"/>
        </a:defRPr>
      </a:lvl5pPr>
      <a:lvl6pPr marL="3301260" algn="l" defTabSz="1320506" rtl="0" eaLnBrk="1" latinLnBrk="0" hangingPunct="1">
        <a:defRPr sz="2533" kern="1200">
          <a:solidFill>
            <a:schemeClr val="tx1"/>
          </a:solidFill>
          <a:latin typeface="+mn-lt"/>
          <a:ea typeface="+mn-ea"/>
          <a:cs typeface="+mn-cs"/>
        </a:defRPr>
      </a:lvl6pPr>
      <a:lvl7pPr marL="3961513" algn="l" defTabSz="1320506" rtl="0" eaLnBrk="1" latinLnBrk="0" hangingPunct="1">
        <a:defRPr sz="2533" kern="1200">
          <a:solidFill>
            <a:schemeClr val="tx1"/>
          </a:solidFill>
          <a:latin typeface="+mn-lt"/>
          <a:ea typeface="+mn-ea"/>
          <a:cs typeface="+mn-cs"/>
        </a:defRPr>
      </a:lvl7pPr>
      <a:lvl8pPr marL="4621764" algn="l" defTabSz="1320506" rtl="0" eaLnBrk="1" latinLnBrk="0" hangingPunct="1">
        <a:defRPr sz="2533" kern="1200">
          <a:solidFill>
            <a:schemeClr val="tx1"/>
          </a:solidFill>
          <a:latin typeface="+mn-lt"/>
          <a:ea typeface="+mn-ea"/>
          <a:cs typeface="+mn-cs"/>
        </a:defRPr>
      </a:lvl8pPr>
      <a:lvl9pPr marL="5282016" algn="l" defTabSz="1320506" rtl="0" eaLnBrk="1" latinLnBrk="0" hangingPunct="1">
        <a:defRPr sz="25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3BEFE"/>
            </a:gs>
            <a:gs pos="100000">
              <a:srgbClr val="0063A8"/>
            </a:gs>
          </a:gsLst>
          <a:lin ang="0" scaled="1"/>
        </a:gradFill>
        <a:effectLst/>
      </p:bgPr>
    </p:bg>
    <p:spTree>
      <p:nvGrpSpPr>
        <p:cNvPr id="1" name=""/>
        <p:cNvGrpSpPr/>
        <p:nvPr/>
      </p:nvGrpSpPr>
      <p:grpSpPr>
        <a:xfrm>
          <a:off x="0" y="0"/>
          <a:ext cx="0" cy="0"/>
          <a:chOff x="0" y="0"/>
          <a:chExt cx="0" cy="0"/>
        </a:xfrm>
      </p:grpSpPr>
      <p:sp>
        <p:nvSpPr>
          <p:cNvPr id="2050" name="Rectangle 36">
            <a:extLst>
              <a:ext uri="{FF2B5EF4-FFF2-40B4-BE49-F238E27FC236}">
                <a16:creationId xmlns:a16="http://schemas.microsoft.com/office/drawing/2014/main" id="{D093F41C-0945-8834-DBF5-E186A8649429}"/>
              </a:ext>
            </a:extLst>
          </p:cNvPr>
          <p:cNvSpPr>
            <a:spLocks noChangeArrowheads="1"/>
          </p:cNvSpPr>
          <p:nvPr/>
        </p:nvSpPr>
        <p:spPr bwMode="auto">
          <a:xfrm>
            <a:off x="0" y="0"/>
            <a:ext cx="32918400" cy="6400800"/>
          </a:xfrm>
          <a:prstGeom prst="rect">
            <a:avLst/>
          </a:prstGeom>
          <a:solidFill>
            <a:schemeClr val="accent1"/>
          </a:solidFill>
          <a:ln w="9525">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1" name="Rectangle 33">
            <a:extLst>
              <a:ext uri="{FF2B5EF4-FFF2-40B4-BE49-F238E27FC236}">
                <a16:creationId xmlns:a16="http://schemas.microsoft.com/office/drawing/2014/main" id="{5F5BE077-95FE-0C00-6D24-C7BD52E6111F}"/>
              </a:ext>
            </a:extLst>
          </p:cNvPr>
          <p:cNvSpPr>
            <a:spLocks noChangeArrowheads="1"/>
          </p:cNvSpPr>
          <p:nvPr/>
        </p:nvSpPr>
        <p:spPr bwMode="auto">
          <a:xfrm>
            <a:off x="519546" y="7518400"/>
            <a:ext cx="7481455" cy="35418184"/>
          </a:xfrm>
          <a:prstGeom prst="rect">
            <a:avLst/>
          </a:prstGeom>
          <a:solidFill>
            <a:schemeClr val="accent1"/>
          </a:solidFill>
          <a:ln w="9525">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2" name="Rectangle 9">
            <a:extLst>
              <a:ext uri="{FF2B5EF4-FFF2-40B4-BE49-F238E27FC236}">
                <a16:creationId xmlns:a16="http://schemas.microsoft.com/office/drawing/2014/main" id="{66A6F37E-44D5-F901-EEC6-C0154B6DFC80}"/>
              </a:ext>
            </a:extLst>
          </p:cNvPr>
          <p:cNvSpPr>
            <a:spLocks noChangeArrowheads="1"/>
          </p:cNvSpPr>
          <p:nvPr/>
        </p:nvSpPr>
        <p:spPr bwMode="auto">
          <a:xfrm>
            <a:off x="0" y="6400802"/>
            <a:ext cx="32918400" cy="173567"/>
          </a:xfrm>
          <a:prstGeom prst="rect">
            <a:avLst/>
          </a:prstGeom>
          <a:solidFill>
            <a:schemeClr val="tx1"/>
          </a:solidFill>
          <a:ln w="76200">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3" name="Rectangle 15">
            <a:extLst>
              <a:ext uri="{FF2B5EF4-FFF2-40B4-BE49-F238E27FC236}">
                <a16:creationId xmlns:a16="http://schemas.microsoft.com/office/drawing/2014/main" id="{A2E4875A-89A6-4B16-9C6C-E74EF84DADDC}"/>
              </a:ext>
            </a:extLst>
          </p:cNvPr>
          <p:cNvSpPr>
            <a:spLocks noGrp="1" noChangeArrowheads="1"/>
          </p:cNvSpPr>
          <p:nvPr>
            <p:ph type="title"/>
          </p:nvPr>
        </p:nvSpPr>
        <p:spPr bwMode="auto">
          <a:xfrm>
            <a:off x="719571" y="1697569"/>
            <a:ext cx="31444190" cy="2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55" tIns="50814" rIns="101655" bIns="50814" numCol="1" anchor="ctr" anchorCtr="0" compatLnSpc="1">
            <a:prstTxWarp prst="textNoShape">
              <a:avLst/>
            </a:prstTxWarp>
          </a:bodyPr>
          <a:lstStyle/>
          <a:p>
            <a:pPr lvl="0"/>
            <a:r>
              <a:rPr lang="en-US" altLang="en-US"/>
              <a:t>Click to edit Master title style</a:t>
            </a:r>
          </a:p>
        </p:txBody>
      </p:sp>
      <p:sp>
        <p:nvSpPr>
          <p:cNvPr id="2054" name="Rectangle 16">
            <a:extLst>
              <a:ext uri="{FF2B5EF4-FFF2-40B4-BE49-F238E27FC236}">
                <a16:creationId xmlns:a16="http://schemas.microsoft.com/office/drawing/2014/main" id="{08FE11DF-F91B-7514-4DEC-D86F89F9E7EC}"/>
              </a:ext>
            </a:extLst>
          </p:cNvPr>
          <p:cNvSpPr>
            <a:spLocks noGrp="1" noChangeArrowheads="1"/>
          </p:cNvSpPr>
          <p:nvPr>
            <p:ph type="body" idx="1"/>
          </p:nvPr>
        </p:nvSpPr>
        <p:spPr bwMode="auto">
          <a:xfrm>
            <a:off x="519546" y="7518400"/>
            <a:ext cx="7481455" cy="35418184"/>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508346" tIns="508346" rIns="508346" bIns="508346"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2055" name="Rectangle 25">
            <a:extLst>
              <a:ext uri="{FF2B5EF4-FFF2-40B4-BE49-F238E27FC236}">
                <a16:creationId xmlns:a16="http://schemas.microsoft.com/office/drawing/2014/main" id="{D8B0F59C-15A4-8239-694E-3A5C3714829C}"/>
              </a:ext>
            </a:extLst>
          </p:cNvPr>
          <p:cNvSpPr>
            <a:spLocks noChangeArrowheads="1"/>
          </p:cNvSpPr>
          <p:nvPr/>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
        <p:nvSpPr>
          <p:cNvPr id="2056" name="Rectangle 32">
            <a:extLst>
              <a:ext uri="{FF2B5EF4-FFF2-40B4-BE49-F238E27FC236}">
                <a16:creationId xmlns:a16="http://schemas.microsoft.com/office/drawing/2014/main" id="{FB5FDC3B-3B12-D17A-98F3-B7A3633EEF61}"/>
              </a:ext>
            </a:extLst>
          </p:cNvPr>
          <p:cNvSpPr>
            <a:spLocks noChangeArrowheads="1"/>
          </p:cNvSpPr>
          <p:nvPr/>
        </p:nvSpPr>
        <p:spPr bwMode="auto">
          <a:xfrm>
            <a:off x="8617961" y="7518400"/>
            <a:ext cx="7486650" cy="35418184"/>
          </a:xfrm>
          <a:prstGeom prst="rect">
            <a:avLst/>
          </a:prstGeom>
          <a:gradFill rotWithShape="1">
            <a:gsLst>
              <a:gs pos="0">
                <a:schemeClr val="accent1"/>
              </a:gs>
              <a:gs pos="100000">
                <a:srgbClr val="E8E6FF"/>
              </a:gs>
            </a:gsLst>
            <a:lin ang="0" scaled="1"/>
          </a:gradFill>
          <a:ln w="76200">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7" name="Rectangle 34">
            <a:extLst>
              <a:ext uri="{FF2B5EF4-FFF2-40B4-BE49-F238E27FC236}">
                <a16:creationId xmlns:a16="http://schemas.microsoft.com/office/drawing/2014/main" id="{E8FC0E08-54DF-99AF-91C2-7C6F67D37361}"/>
              </a:ext>
            </a:extLst>
          </p:cNvPr>
          <p:cNvSpPr>
            <a:spLocks noChangeArrowheads="1"/>
          </p:cNvSpPr>
          <p:nvPr/>
        </p:nvSpPr>
        <p:spPr bwMode="auto">
          <a:xfrm>
            <a:off x="16704686" y="7518400"/>
            <a:ext cx="7486650" cy="35418184"/>
          </a:xfrm>
          <a:prstGeom prst="rect">
            <a:avLst/>
          </a:prstGeom>
          <a:gradFill rotWithShape="1">
            <a:gsLst>
              <a:gs pos="0">
                <a:srgbClr val="E8E6FE"/>
              </a:gs>
              <a:gs pos="100000">
                <a:srgbClr val="CFCFFF"/>
              </a:gs>
            </a:gsLst>
            <a:lin ang="0" scaled="1"/>
          </a:gradFill>
          <a:ln w="76200">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8" name="Rectangle 35">
            <a:extLst>
              <a:ext uri="{FF2B5EF4-FFF2-40B4-BE49-F238E27FC236}">
                <a16:creationId xmlns:a16="http://schemas.microsoft.com/office/drawing/2014/main" id="{A7A05DFC-EA92-4C7D-FEF7-83CE71AC80B3}"/>
              </a:ext>
            </a:extLst>
          </p:cNvPr>
          <p:cNvSpPr>
            <a:spLocks noChangeArrowheads="1"/>
          </p:cNvSpPr>
          <p:nvPr/>
        </p:nvSpPr>
        <p:spPr bwMode="auto">
          <a:xfrm>
            <a:off x="24808295" y="7518400"/>
            <a:ext cx="7486650" cy="35418184"/>
          </a:xfrm>
          <a:prstGeom prst="rect">
            <a:avLst/>
          </a:prstGeom>
          <a:gradFill rotWithShape="1">
            <a:gsLst>
              <a:gs pos="0">
                <a:srgbClr val="CFCFFF"/>
              </a:gs>
              <a:gs pos="100000">
                <a:srgbClr val="AAA4FF"/>
              </a:gs>
            </a:gsLst>
            <a:lin ang="0" scaled="1"/>
          </a:gradFill>
          <a:ln w="76200">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2059" name="Rectangle 39">
            <a:extLst>
              <a:ext uri="{FF2B5EF4-FFF2-40B4-BE49-F238E27FC236}">
                <a16:creationId xmlns:a16="http://schemas.microsoft.com/office/drawing/2014/main" id="{BB51A3CB-E26A-F271-E355-F057FE8228CC}"/>
              </a:ext>
            </a:extLst>
          </p:cNvPr>
          <p:cNvSpPr>
            <a:spLocks noChangeArrowheads="1"/>
          </p:cNvSpPr>
          <p:nvPr/>
        </p:nvSpPr>
        <p:spPr bwMode="auto">
          <a:xfrm>
            <a:off x="519546" y="24332947"/>
            <a:ext cx="1333585" cy="1784863"/>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60312" tIns="660312" rIns="660312" bIns="660312" anchor="ctr">
            <a:spAutoFit/>
          </a:bodyPr>
          <a:lstStyle/>
          <a:p>
            <a:pPr eaLnBrk="1" hangingPunct="1"/>
            <a:endParaRPr lang="en-US" altLang="en-US" sz="2933"/>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10533">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2pPr>
      <a:lvl3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3pPr>
      <a:lvl4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4pPr>
      <a:lvl5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5pPr>
      <a:lvl6pPr marL="660253" algn="ctr" defTabSz="1132516" rtl="0" fontAlgn="base">
        <a:spcBef>
          <a:spcPct val="0"/>
        </a:spcBef>
        <a:spcAft>
          <a:spcPct val="0"/>
        </a:spcAft>
        <a:defRPr sz="10666">
          <a:solidFill>
            <a:schemeClr val="tx2"/>
          </a:solidFill>
          <a:latin typeface="Arial Black" pitchFamily="34" charset="0"/>
        </a:defRPr>
      </a:lvl6pPr>
      <a:lvl7pPr marL="1320506" algn="ctr" defTabSz="1132516" rtl="0" fontAlgn="base">
        <a:spcBef>
          <a:spcPct val="0"/>
        </a:spcBef>
        <a:spcAft>
          <a:spcPct val="0"/>
        </a:spcAft>
        <a:defRPr sz="10666">
          <a:solidFill>
            <a:schemeClr val="tx2"/>
          </a:solidFill>
          <a:latin typeface="Arial Black" pitchFamily="34" charset="0"/>
        </a:defRPr>
      </a:lvl7pPr>
      <a:lvl8pPr marL="1980757" algn="ctr" defTabSz="1132516" rtl="0" fontAlgn="base">
        <a:spcBef>
          <a:spcPct val="0"/>
        </a:spcBef>
        <a:spcAft>
          <a:spcPct val="0"/>
        </a:spcAft>
        <a:defRPr sz="10666">
          <a:solidFill>
            <a:schemeClr val="tx2"/>
          </a:solidFill>
          <a:latin typeface="Arial Black" pitchFamily="34" charset="0"/>
        </a:defRPr>
      </a:lvl8pPr>
      <a:lvl9pPr marL="2641009" algn="ctr" defTabSz="1132516" rtl="0" fontAlgn="base">
        <a:spcBef>
          <a:spcPct val="0"/>
        </a:spcBef>
        <a:spcAft>
          <a:spcPct val="0"/>
        </a:spcAft>
        <a:defRPr sz="10666">
          <a:solidFill>
            <a:schemeClr val="tx2"/>
          </a:solidFill>
          <a:latin typeface="Arial Black" pitchFamily="34" charset="0"/>
        </a:defRPr>
      </a:lvl9pPr>
    </p:titleStyle>
    <p:bodyStyle>
      <a:lvl1pPr marL="421196" indent="-421196" algn="l" rtl="0" eaLnBrk="0" fontAlgn="base" hangingPunct="0">
        <a:spcBef>
          <a:spcPct val="20000"/>
        </a:spcBef>
        <a:spcAft>
          <a:spcPct val="0"/>
        </a:spcAft>
        <a:buChar char="•"/>
        <a:defRPr sz="3600">
          <a:solidFill>
            <a:schemeClr val="tx1"/>
          </a:solidFill>
          <a:latin typeface="+mn-lt"/>
          <a:ea typeface="MS PGothic" panose="020B0600070205080204" pitchFamily="34" charset="-128"/>
          <a:cs typeface="+mn-cs"/>
        </a:defRPr>
      </a:lvl1pPr>
      <a:lvl2pPr marL="912239" indent="-345001" algn="l" rtl="0" eaLnBrk="0" fontAlgn="base" hangingPunct="0">
        <a:spcBef>
          <a:spcPct val="20000"/>
        </a:spcBef>
        <a:spcAft>
          <a:spcPct val="0"/>
        </a:spcAft>
        <a:buChar char="–"/>
        <a:defRPr sz="3600">
          <a:solidFill>
            <a:schemeClr val="tx1"/>
          </a:solidFill>
          <a:latin typeface="+mn-lt"/>
          <a:ea typeface="MS PGothic" panose="020B0600070205080204" pitchFamily="34" charset="-128"/>
        </a:defRPr>
      </a:lvl2pPr>
      <a:lvl3pPr marL="1411747" indent="-279386" algn="l" rtl="0" eaLnBrk="0" fontAlgn="base" hangingPunct="0">
        <a:spcBef>
          <a:spcPct val="20000"/>
        </a:spcBef>
        <a:spcAft>
          <a:spcPct val="0"/>
        </a:spcAft>
        <a:buChar char="•"/>
        <a:defRPr sz="2933">
          <a:solidFill>
            <a:schemeClr val="tx1"/>
          </a:solidFill>
          <a:latin typeface="+mn-lt"/>
          <a:ea typeface="MS PGothic" panose="020B0600070205080204" pitchFamily="34" charset="-128"/>
        </a:defRPr>
      </a:lvl3pPr>
      <a:lvl4pPr marL="1976868" indent="-279386" algn="l" rtl="0" eaLnBrk="0" fontAlgn="base" hangingPunct="0">
        <a:spcBef>
          <a:spcPct val="20000"/>
        </a:spcBef>
        <a:spcAft>
          <a:spcPct val="0"/>
        </a:spcAft>
        <a:buChar char="–"/>
        <a:defRPr sz="2267">
          <a:solidFill>
            <a:schemeClr val="tx1"/>
          </a:solidFill>
          <a:latin typeface="+mn-lt"/>
          <a:ea typeface="MS PGothic" panose="020B0600070205080204" pitchFamily="34" charset="-128"/>
        </a:defRPr>
      </a:lvl4pPr>
      <a:lvl5pPr marL="2544107" indent="-279386" algn="l" rtl="0" eaLnBrk="0" fontAlgn="base" hangingPunct="0">
        <a:spcBef>
          <a:spcPct val="20000"/>
        </a:spcBef>
        <a:spcAft>
          <a:spcPct val="0"/>
        </a:spcAft>
        <a:buChar char="»"/>
        <a:defRPr sz="2267">
          <a:solidFill>
            <a:schemeClr val="tx1"/>
          </a:solidFill>
          <a:latin typeface="+mn-lt"/>
          <a:ea typeface="MS PGothic" panose="020B0600070205080204" pitchFamily="34" charset="-128"/>
        </a:defRPr>
      </a:lvl5pPr>
      <a:lvl6pPr marL="3207266" indent="-284276" algn="l" defTabSz="1132516" rtl="0" fontAlgn="base">
        <a:spcBef>
          <a:spcPct val="20000"/>
        </a:spcBef>
        <a:spcAft>
          <a:spcPct val="0"/>
        </a:spcAft>
        <a:buChar char="»"/>
        <a:defRPr sz="2400">
          <a:solidFill>
            <a:schemeClr val="tx1"/>
          </a:solidFill>
          <a:latin typeface="+mn-lt"/>
        </a:defRPr>
      </a:lvl6pPr>
      <a:lvl7pPr marL="3867518" indent="-284276" algn="l" defTabSz="1132516" rtl="0" fontAlgn="base">
        <a:spcBef>
          <a:spcPct val="20000"/>
        </a:spcBef>
        <a:spcAft>
          <a:spcPct val="0"/>
        </a:spcAft>
        <a:buChar char="»"/>
        <a:defRPr sz="2400">
          <a:solidFill>
            <a:schemeClr val="tx1"/>
          </a:solidFill>
          <a:latin typeface="+mn-lt"/>
        </a:defRPr>
      </a:lvl7pPr>
      <a:lvl8pPr marL="4527771" indent="-284276" algn="l" defTabSz="1132516" rtl="0" fontAlgn="base">
        <a:spcBef>
          <a:spcPct val="20000"/>
        </a:spcBef>
        <a:spcAft>
          <a:spcPct val="0"/>
        </a:spcAft>
        <a:buChar char="»"/>
        <a:defRPr sz="2400">
          <a:solidFill>
            <a:schemeClr val="tx1"/>
          </a:solidFill>
          <a:latin typeface="+mn-lt"/>
        </a:defRPr>
      </a:lvl8pPr>
      <a:lvl9pPr marL="5188024" indent="-284276" algn="l" defTabSz="1132516" rtl="0" fontAlgn="base">
        <a:spcBef>
          <a:spcPct val="20000"/>
        </a:spcBef>
        <a:spcAft>
          <a:spcPct val="0"/>
        </a:spcAft>
        <a:buChar char="»"/>
        <a:defRPr sz="2400">
          <a:solidFill>
            <a:schemeClr val="tx1"/>
          </a:solidFill>
          <a:latin typeface="+mn-lt"/>
        </a:defRPr>
      </a:lvl9pPr>
    </p:bodyStyle>
    <p:otherStyle>
      <a:defPPr>
        <a:defRPr lang="en-US"/>
      </a:defPPr>
      <a:lvl1pPr marL="0" algn="l" defTabSz="1320506" rtl="0" eaLnBrk="1" latinLnBrk="0" hangingPunct="1">
        <a:defRPr sz="2533" kern="1200">
          <a:solidFill>
            <a:schemeClr val="tx1"/>
          </a:solidFill>
          <a:latin typeface="+mn-lt"/>
          <a:ea typeface="+mn-ea"/>
          <a:cs typeface="+mn-cs"/>
        </a:defRPr>
      </a:lvl1pPr>
      <a:lvl2pPr marL="660253" algn="l" defTabSz="1320506" rtl="0" eaLnBrk="1" latinLnBrk="0" hangingPunct="1">
        <a:defRPr sz="2533" kern="1200">
          <a:solidFill>
            <a:schemeClr val="tx1"/>
          </a:solidFill>
          <a:latin typeface="+mn-lt"/>
          <a:ea typeface="+mn-ea"/>
          <a:cs typeface="+mn-cs"/>
        </a:defRPr>
      </a:lvl2pPr>
      <a:lvl3pPr marL="1320506" algn="l" defTabSz="1320506" rtl="0" eaLnBrk="1" latinLnBrk="0" hangingPunct="1">
        <a:defRPr sz="2533" kern="1200">
          <a:solidFill>
            <a:schemeClr val="tx1"/>
          </a:solidFill>
          <a:latin typeface="+mn-lt"/>
          <a:ea typeface="+mn-ea"/>
          <a:cs typeface="+mn-cs"/>
        </a:defRPr>
      </a:lvl3pPr>
      <a:lvl4pPr marL="1980757" algn="l" defTabSz="1320506" rtl="0" eaLnBrk="1" latinLnBrk="0" hangingPunct="1">
        <a:defRPr sz="2533" kern="1200">
          <a:solidFill>
            <a:schemeClr val="tx1"/>
          </a:solidFill>
          <a:latin typeface="+mn-lt"/>
          <a:ea typeface="+mn-ea"/>
          <a:cs typeface="+mn-cs"/>
        </a:defRPr>
      </a:lvl4pPr>
      <a:lvl5pPr marL="2641009" algn="l" defTabSz="1320506" rtl="0" eaLnBrk="1" latinLnBrk="0" hangingPunct="1">
        <a:defRPr sz="2533" kern="1200">
          <a:solidFill>
            <a:schemeClr val="tx1"/>
          </a:solidFill>
          <a:latin typeface="+mn-lt"/>
          <a:ea typeface="+mn-ea"/>
          <a:cs typeface="+mn-cs"/>
        </a:defRPr>
      </a:lvl5pPr>
      <a:lvl6pPr marL="3301260" algn="l" defTabSz="1320506" rtl="0" eaLnBrk="1" latinLnBrk="0" hangingPunct="1">
        <a:defRPr sz="2533" kern="1200">
          <a:solidFill>
            <a:schemeClr val="tx1"/>
          </a:solidFill>
          <a:latin typeface="+mn-lt"/>
          <a:ea typeface="+mn-ea"/>
          <a:cs typeface="+mn-cs"/>
        </a:defRPr>
      </a:lvl6pPr>
      <a:lvl7pPr marL="3961513" algn="l" defTabSz="1320506" rtl="0" eaLnBrk="1" latinLnBrk="0" hangingPunct="1">
        <a:defRPr sz="2533" kern="1200">
          <a:solidFill>
            <a:schemeClr val="tx1"/>
          </a:solidFill>
          <a:latin typeface="+mn-lt"/>
          <a:ea typeface="+mn-ea"/>
          <a:cs typeface="+mn-cs"/>
        </a:defRPr>
      </a:lvl7pPr>
      <a:lvl8pPr marL="4621764" algn="l" defTabSz="1320506" rtl="0" eaLnBrk="1" latinLnBrk="0" hangingPunct="1">
        <a:defRPr sz="2533" kern="1200">
          <a:solidFill>
            <a:schemeClr val="tx1"/>
          </a:solidFill>
          <a:latin typeface="+mn-lt"/>
          <a:ea typeface="+mn-ea"/>
          <a:cs typeface="+mn-cs"/>
        </a:defRPr>
      </a:lvl8pPr>
      <a:lvl9pPr marL="5282016" algn="l" defTabSz="1320506"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3BEFE"/>
            </a:gs>
            <a:gs pos="100000">
              <a:srgbClr val="0063A8"/>
            </a:gs>
          </a:gsLst>
          <a:lin ang="0" scaled="1"/>
        </a:gra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BE6859-16FD-C013-EE29-DA720A854FB0}"/>
              </a:ext>
            </a:extLst>
          </p:cNvPr>
          <p:cNvSpPr>
            <a:spLocks noChangeArrowheads="1"/>
          </p:cNvSpPr>
          <p:nvPr/>
        </p:nvSpPr>
        <p:spPr bwMode="auto">
          <a:xfrm>
            <a:off x="0" y="0"/>
            <a:ext cx="32918400" cy="6400800"/>
          </a:xfrm>
          <a:prstGeom prst="rect">
            <a:avLst/>
          </a:prstGeom>
          <a:solidFill>
            <a:schemeClr val="accent1"/>
          </a:solidFill>
          <a:ln w="9525">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3075" name="Rectangle 3">
            <a:extLst>
              <a:ext uri="{FF2B5EF4-FFF2-40B4-BE49-F238E27FC236}">
                <a16:creationId xmlns:a16="http://schemas.microsoft.com/office/drawing/2014/main" id="{16E3EE10-BB4B-ABD8-5935-27F403C1FDA7}"/>
              </a:ext>
            </a:extLst>
          </p:cNvPr>
          <p:cNvSpPr>
            <a:spLocks noChangeArrowheads="1"/>
          </p:cNvSpPr>
          <p:nvPr/>
        </p:nvSpPr>
        <p:spPr bwMode="auto">
          <a:xfrm>
            <a:off x="519545" y="7518400"/>
            <a:ext cx="31775400" cy="35418184"/>
          </a:xfrm>
          <a:prstGeom prst="rect">
            <a:avLst/>
          </a:prstGeom>
          <a:solidFill>
            <a:schemeClr val="accent1"/>
          </a:solidFill>
          <a:ln w="9525">
            <a:solidFill>
              <a:schemeClr val="tx1"/>
            </a:solidFill>
            <a:miter lim="800000"/>
            <a:headEnd/>
            <a:tailEnd/>
          </a:ln>
        </p:spPr>
        <p:txBody>
          <a:bodyPr wrap="none" lIns="132063" tIns="66032" rIns="132063" bIns="66032" anchor="ctr"/>
          <a:lstStyle/>
          <a:p>
            <a:pPr eaLnBrk="1" hangingPunct="1"/>
            <a:endParaRPr lang="en-US" altLang="en-US" sz="2933"/>
          </a:p>
        </p:txBody>
      </p:sp>
      <p:sp>
        <p:nvSpPr>
          <p:cNvPr id="3076" name="Rectangle 4">
            <a:extLst>
              <a:ext uri="{FF2B5EF4-FFF2-40B4-BE49-F238E27FC236}">
                <a16:creationId xmlns:a16="http://schemas.microsoft.com/office/drawing/2014/main" id="{F18FD2EF-33D6-A5F8-0EC2-C9C89BAC4A24}"/>
              </a:ext>
            </a:extLst>
          </p:cNvPr>
          <p:cNvSpPr>
            <a:spLocks noChangeArrowheads="1"/>
          </p:cNvSpPr>
          <p:nvPr/>
        </p:nvSpPr>
        <p:spPr bwMode="auto">
          <a:xfrm>
            <a:off x="0" y="6400802"/>
            <a:ext cx="32918400" cy="173567"/>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2063" tIns="66032" rIns="132063" bIns="66032" anchor="ctr"/>
          <a:lstStyle/>
          <a:p>
            <a:pPr eaLnBrk="1" hangingPunct="1"/>
            <a:endParaRPr lang="en-US" altLang="en-US" sz="2933"/>
          </a:p>
        </p:txBody>
      </p:sp>
      <p:sp>
        <p:nvSpPr>
          <p:cNvPr id="3077" name="Text Box 5">
            <a:extLst>
              <a:ext uri="{FF2B5EF4-FFF2-40B4-BE49-F238E27FC236}">
                <a16:creationId xmlns:a16="http://schemas.microsoft.com/office/drawing/2014/main" id="{852123CE-312C-922C-0E8D-A29CE1D8283F}"/>
              </a:ext>
            </a:extLst>
          </p:cNvPr>
          <p:cNvSpPr txBox="1">
            <a:spLocks noChangeArrowheads="1"/>
          </p:cNvSpPr>
          <p:nvPr/>
        </p:nvSpPr>
        <p:spPr bwMode="auto">
          <a:xfrm>
            <a:off x="457200" y="43260435"/>
            <a:ext cx="1885950" cy="480918"/>
          </a:xfrm>
          <a:prstGeom prst="rect">
            <a:avLst/>
          </a:prstGeom>
          <a:noFill/>
          <a:ln>
            <a:noFill/>
          </a:ln>
        </p:spPr>
        <p:txBody>
          <a:bodyPr lIns="112951" tIns="56460" rIns="112951" bIns="56460">
            <a:spAutoFit/>
          </a:bodyPr>
          <a:lstStyle>
            <a:lvl1pPr defTabSz="849313">
              <a:defRPr sz="2700">
                <a:solidFill>
                  <a:schemeClr val="tx1"/>
                </a:solidFill>
                <a:latin typeface="Arial Narrow" pitchFamily="34" charset="0"/>
              </a:defRPr>
            </a:lvl1pPr>
            <a:lvl2pPr defTabSz="849313">
              <a:defRPr sz="2700">
                <a:solidFill>
                  <a:schemeClr val="tx1"/>
                </a:solidFill>
                <a:latin typeface="Arial Narrow" pitchFamily="34" charset="0"/>
              </a:defRPr>
            </a:lvl2pPr>
            <a:lvl3pPr defTabSz="849313">
              <a:defRPr sz="2700">
                <a:solidFill>
                  <a:schemeClr val="tx1"/>
                </a:solidFill>
                <a:latin typeface="Arial Narrow" pitchFamily="34" charset="0"/>
              </a:defRPr>
            </a:lvl3pPr>
            <a:lvl4pPr defTabSz="849313">
              <a:defRPr sz="2700">
                <a:solidFill>
                  <a:schemeClr val="tx1"/>
                </a:solidFill>
                <a:latin typeface="Arial Narrow" pitchFamily="34" charset="0"/>
              </a:defRPr>
            </a:lvl4pPr>
            <a:lvl5pPr defTabSz="849313">
              <a:defRPr sz="2700">
                <a:solidFill>
                  <a:schemeClr val="tx1"/>
                </a:solidFill>
                <a:latin typeface="Arial Narrow" pitchFamily="34" charset="0"/>
              </a:defRPr>
            </a:lvl5pPr>
            <a:lvl6pPr marL="2435225" indent="-280988" defTabSz="849313" eaLnBrk="0" fontAlgn="base" hangingPunct="0">
              <a:spcBef>
                <a:spcPct val="0"/>
              </a:spcBef>
              <a:spcAft>
                <a:spcPct val="0"/>
              </a:spcAft>
              <a:defRPr sz="2700">
                <a:solidFill>
                  <a:schemeClr val="tx1"/>
                </a:solidFill>
                <a:latin typeface="Arial Narrow" pitchFamily="34" charset="0"/>
              </a:defRPr>
            </a:lvl6pPr>
            <a:lvl7pPr marL="2892425" indent="-280988" defTabSz="849313" eaLnBrk="0" fontAlgn="base" hangingPunct="0">
              <a:spcBef>
                <a:spcPct val="0"/>
              </a:spcBef>
              <a:spcAft>
                <a:spcPct val="0"/>
              </a:spcAft>
              <a:defRPr sz="2700">
                <a:solidFill>
                  <a:schemeClr val="tx1"/>
                </a:solidFill>
                <a:latin typeface="Arial Narrow" pitchFamily="34" charset="0"/>
              </a:defRPr>
            </a:lvl7pPr>
            <a:lvl8pPr marL="3349625" indent="-280988" defTabSz="849313" eaLnBrk="0" fontAlgn="base" hangingPunct="0">
              <a:spcBef>
                <a:spcPct val="0"/>
              </a:spcBef>
              <a:spcAft>
                <a:spcPct val="0"/>
              </a:spcAft>
              <a:defRPr sz="2700">
                <a:solidFill>
                  <a:schemeClr val="tx1"/>
                </a:solidFill>
                <a:latin typeface="Arial Narrow" pitchFamily="34" charset="0"/>
              </a:defRPr>
            </a:lvl8pPr>
            <a:lvl9pPr marL="3806825" indent="-280988" defTabSz="849313" eaLnBrk="0" fontAlgn="base" hangingPunct="0">
              <a:spcBef>
                <a:spcPct val="0"/>
              </a:spcBef>
              <a:spcAft>
                <a:spcPct val="0"/>
              </a:spcAft>
              <a:defRPr sz="2700">
                <a:solidFill>
                  <a:schemeClr val="tx1"/>
                </a:solidFill>
                <a:latin typeface="Arial Narrow" pitchFamily="34" charset="0"/>
              </a:defRPr>
            </a:lvl9pPr>
          </a:lstStyle>
          <a:p>
            <a:pPr>
              <a:lnSpc>
                <a:spcPct val="65000"/>
              </a:lnSpc>
              <a:spcBef>
                <a:spcPct val="50000"/>
              </a:spcBef>
              <a:defRPr/>
            </a:pPr>
            <a:r>
              <a:rPr lang="en-US" altLang="en-US" sz="667" b="1">
                <a:solidFill>
                  <a:schemeClr val="bg2"/>
                </a:solidFill>
                <a:latin typeface="Arial" charset="0"/>
                <a:cs typeface="+mn-cs"/>
              </a:rPr>
              <a:t>POSTER TEMPLATE BY:</a:t>
            </a:r>
          </a:p>
          <a:p>
            <a:pPr>
              <a:lnSpc>
                <a:spcPct val="65000"/>
              </a:lnSpc>
              <a:spcBef>
                <a:spcPct val="50000"/>
              </a:spcBef>
              <a:defRPr/>
            </a:pPr>
            <a:r>
              <a:rPr lang="en-US" altLang="en-US" sz="1067" b="1">
                <a:solidFill>
                  <a:schemeClr val="bg2"/>
                </a:solidFill>
                <a:latin typeface="Arial" charset="0"/>
                <a:cs typeface="+mn-cs"/>
              </a:rPr>
              <a:t>www.PosterPresentations.com</a:t>
            </a:r>
          </a:p>
        </p:txBody>
      </p:sp>
      <p:sp>
        <p:nvSpPr>
          <p:cNvPr id="3078" name="Rectangle 6">
            <a:extLst>
              <a:ext uri="{FF2B5EF4-FFF2-40B4-BE49-F238E27FC236}">
                <a16:creationId xmlns:a16="http://schemas.microsoft.com/office/drawing/2014/main" id="{FE60B513-70BA-40A5-EAAC-FBD76DBBD323}"/>
              </a:ext>
            </a:extLst>
          </p:cNvPr>
          <p:cNvSpPr>
            <a:spLocks noGrp="1" noChangeArrowheads="1"/>
          </p:cNvSpPr>
          <p:nvPr>
            <p:ph type="title"/>
          </p:nvPr>
        </p:nvSpPr>
        <p:spPr bwMode="auto">
          <a:xfrm>
            <a:off x="719571" y="1697569"/>
            <a:ext cx="31444190" cy="2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55" tIns="50814" rIns="101655" bIns="50814" numCol="1" anchor="ctr" anchorCtr="0" compatLnSpc="1">
            <a:prstTxWarp prst="textNoShape">
              <a:avLst/>
            </a:prstTxWarp>
          </a:bodyPr>
          <a:lstStyle/>
          <a:p>
            <a:pPr lvl="0"/>
            <a:r>
              <a:rPr lang="en-US" altLang="en-US"/>
              <a:t>Click to edit Master title style</a:t>
            </a:r>
          </a:p>
        </p:txBody>
      </p:sp>
      <p:sp>
        <p:nvSpPr>
          <p:cNvPr id="3079" name="Rectangle 7">
            <a:extLst>
              <a:ext uri="{FF2B5EF4-FFF2-40B4-BE49-F238E27FC236}">
                <a16:creationId xmlns:a16="http://schemas.microsoft.com/office/drawing/2014/main" id="{AF9050F1-B4A7-FCDC-00CB-6A837F197CDE}"/>
              </a:ext>
            </a:extLst>
          </p:cNvPr>
          <p:cNvSpPr>
            <a:spLocks noGrp="1" noChangeArrowheads="1"/>
          </p:cNvSpPr>
          <p:nvPr>
            <p:ph type="body" idx="1"/>
          </p:nvPr>
        </p:nvSpPr>
        <p:spPr bwMode="auto">
          <a:xfrm>
            <a:off x="519547" y="7518400"/>
            <a:ext cx="31644215" cy="3541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346" tIns="508346" rIns="508346" bIns="508346"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080" name="Rectangle 8">
            <a:extLst>
              <a:ext uri="{FF2B5EF4-FFF2-40B4-BE49-F238E27FC236}">
                <a16:creationId xmlns:a16="http://schemas.microsoft.com/office/drawing/2014/main" id="{EFFF0513-22BC-68E1-9D13-86361E3069BD}"/>
              </a:ext>
            </a:extLst>
          </p:cNvPr>
          <p:cNvSpPr>
            <a:spLocks noChangeArrowheads="1"/>
          </p:cNvSpPr>
          <p:nvPr/>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132063" tIns="66032" rIns="132063" bIns="66032" anchor="ctr"/>
          <a:lstStyle/>
          <a:p>
            <a:pPr eaLnBrk="1" hangingPunct="1"/>
            <a:endParaRPr lang="en-US" altLang="en-US" sz="2933"/>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10533">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2pPr>
      <a:lvl3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3pPr>
      <a:lvl4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4pPr>
      <a:lvl5pPr algn="ctr" rtl="0" eaLnBrk="0" fontAlgn="base" hangingPunct="0">
        <a:spcBef>
          <a:spcPct val="0"/>
        </a:spcBef>
        <a:spcAft>
          <a:spcPct val="0"/>
        </a:spcAft>
        <a:defRPr sz="10533">
          <a:solidFill>
            <a:schemeClr val="tx2"/>
          </a:solidFill>
          <a:latin typeface="Arial Black" pitchFamily="34" charset="0"/>
          <a:ea typeface="MS PGothic" panose="020B0600070205080204" pitchFamily="34" charset="-128"/>
        </a:defRPr>
      </a:lvl5pPr>
      <a:lvl6pPr marL="660253" algn="ctr" defTabSz="1132516" rtl="0" fontAlgn="base">
        <a:spcBef>
          <a:spcPct val="0"/>
        </a:spcBef>
        <a:spcAft>
          <a:spcPct val="0"/>
        </a:spcAft>
        <a:defRPr sz="10666">
          <a:solidFill>
            <a:schemeClr val="tx2"/>
          </a:solidFill>
          <a:latin typeface="Arial Black" pitchFamily="34" charset="0"/>
        </a:defRPr>
      </a:lvl6pPr>
      <a:lvl7pPr marL="1320506" algn="ctr" defTabSz="1132516" rtl="0" fontAlgn="base">
        <a:spcBef>
          <a:spcPct val="0"/>
        </a:spcBef>
        <a:spcAft>
          <a:spcPct val="0"/>
        </a:spcAft>
        <a:defRPr sz="10666">
          <a:solidFill>
            <a:schemeClr val="tx2"/>
          </a:solidFill>
          <a:latin typeface="Arial Black" pitchFamily="34" charset="0"/>
        </a:defRPr>
      </a:lvl7pPr>
      <a:lvl8pPr marL="1980757" algn="ctr" defTabSz="1132516" rtl="0" fontAlgn="base">
        <a:spcBef>
          <a:spcPct val="0"/>
        </a:spcBef>
        <a:spcAft>
          <a:spcPct val="0"/>
        </a:spcAft>
        <a:defRPr sz="10666">
          <a:solidFill>
            <a:schemeClr val="tx2"/>
          </a:solidFill>
          <a:latin typeface="Arial Black" pitchFamily="34" charset="0"/>
        </a:defRPr>
      </a:lvl8pPr>
      <a:lvl9pPr marL="2641009" algn="ctr" defTabSz="1132516" rtl="0" fontAlgn="base">
        <a:spcBef>
          <a:spcPct val="0"/>
        </a:spcBef>
        <a:spcAft>
          <a:spcPct val="0"/>
        </a:spcAft>
        <a:defRPr sz="10666">
          <a:solidFill>
            <a:schemeClr val="tx2"/>
          </a:solidFill>
          <a:latin typeface="Arial Black" pitchFamily="34" charset="0"/>
        </a:defRPr>
      </a:lvl9pPr>
    </p:titleStyle>
    <p:bodyStyle>
      <a:lvl1pPr marL="421196" indent="-421196" algn="l" rtl="0" eaLnBrk="0" fontAlgn="base" hangingPunct="0">
        <a:spcBef>
          <a:spcPct val="20000"/>
        </a:spcBef>
        <a:spcAft>
          <a:spcPct val="0"/>
        </a:spcAft>
        <a:buChar char="•"/>
        <a:defRPr sz="3600">
          <a:solidFill>
            <a:schemeClr val="tx1"/>
          </a:solidFill>
          <a:latin typeface="+mn-lt"/>
          <a:ea typeface="MS PGothic" panose="020B0600070205080204" pitchFamily="34" charset="-128"/>
          <a:cs typeface="+mn-cs"/>
        </a:defRPr>
      </a:lvl1pPr>
      <a:lvl2pPr marL="912239" indent="-345001" algn="l" rtl="0" eaLnBrk="0" fontAlgn="base" hangingPunct="0">
        <a:spcBef>
          <a:spcPct val="20000"/>
        </a:spcBef>
        <a:spcAft>
          <a:spcPct val="0"/>
        </a:spcAft>
        <a:buChar char="–"/>
        <a:defRPr sz="3600">
          <a:solidFill>
            <a:schemeClr val="tx1"/>
          </a:solidFill>
          <a:latin typeface="+mn-lt"/>
          <a:ea typeface="MS PGothic" panose="020B0600070205080204" pitchFamily="34" charset="-128"/>
        </a:defRPr>
      </a:lvl2pPr>
      <a:lvl3pPr marL="1411747" indent="-279386" algn="l" rtl="0" eaLnBrk="0" fontAlgn="base" hangingPunct="0">
        <a:spcBef>
          <a:spcPct val="20000"/>
        </a:spcBef>
        <a:spcAft>
          <a:spcPct val="0"/>
        </a:spcAft>
        <a:buChar char="•"/>
        <a:defRPr sz="2933">
          <a:solidFill>
            <a:schemeClr val="tx1"/>
          </a:solidFill>
          <a:latin typeface="+mn-lt"/>
          <a:ea typeface="MS PGothic" panose="020B0600070205080204" pitchFamily="34" charset="-128"/>
        </a:defRPr>
      </a:lvl3pPr>
      <a:lvl4pPr marL="1976868" indent="-279386" algn="l" rtl="0" eaLnBrk="0" fontAlgn="base" hangingPunct="0">
        <a:spcBef>
          <a:spcPct val="20000"/>
        </a:spcBef>
        <a:spcAft>
          <a:spcPct val="0"/>
        </a:spcAft>
        <a:buChar char="–"/>
        <a:defRPr sz="2267">
          <a:solidFill>
            <a:schemeClr val="tx1"/>
          </a:solidFill>
          <a:latin typeface="+mn-lt"/>
          <a:ea typeface="MS PGothic" panose="020B0600070205080204" pitchFamily="34" charset="-128"/>
        </a:defRPr>
      </a:lvl4pPr>
      <a:lvl5pPr marL="2544107" indent="-279386" algn="l" rtl="0" eaLnBrk="0" fontAlgn="base" hangingPunct="0">
        <a:spcBef>
          <a:spcPct val="20000"/>
        </a:spcBef>
        <a:spcAft>
          <a:spcPct val="0"/>
        </a:spcAft>
        <a:buChar char="»"/>
        <a:defRPr sz="2267">
          <a:solidFill>
            <a:schemeClr val="tx1"/>
          </a:solidFill>
          <a:latin typeface="+mn-lt"/>
          <a:ea typeface="MS PGothic" panose="020B0600070205080204" pitchFamily="34" charset="-128"/>
        </a:defRPr>
      </a:lvl5pPr>
      <a:lvl6pPr marL="3207266" indent="-284276" algn="l" defTabSz="1132516" rtl="0" fontAlgn="base">
        <a:spcBef>
          <a:spcPct val="20000"/>
        </a:spcBef>
        <a:spcAft>
          <a:spcPct val="0"/>
        </a:spcAft>
        <a:buChar char="»"/>
        <a:defRPr sz="2400">
          <a:solidFill>
            <a:schemeClr val="tx1"/>
          </a:solidFill>
          <a:latin typeface="+mn-lt"/>
        </a:defRPr>
      </a:lvl6pPr>
      <a:lvl7pPr marL="3867518" indent="-284276" algn="l" defTabSz="1132516" rtl="0" fontAlgn="base">
        <a:spcBef>
          <a:spcPct val="20000"/>
        </a:spcBef>
        <a:spcAft>
          <a:spcPct val="0"/>
        </a:spcAft>
        <a:buChar char="»"/>
        <a:defRPr sz="2400">
          <a:solidFill>
            <a:schemeClr val="tx1"/>
          </a:solidFill>
          <a:latin typeface="+mn-lt"/>
        </a:defRPr>
      </a:lvl7pPr>
      <a:lvl8pPr marL="4527771" indent="-284276" algn="l" defTabSz="1132516" rtl="0" fontAlgn="base">
        <a:spcBef>
          <a:spcPct val="20000"/>
        </a:spcBef>
        <a:spcAft>
          <a:spcPct val="0"/>
        </a:spcAft>
        <a:buChar char="»"/>
        <a:defRPr sz="2400">
          <a:solidFill>
            <a:schemeClr val="tx1"/>
          </a:solidFill>
          <a:latin typeface="+mn-lt"/>
        </a:defRPr>
      </a:lvl8pPr>
      <a:lvl9pPr marL="5188024" indent="-284276" algn="l" defTabSz="1132516" rtl="0" fontAlgn="base">
        <a:spcBef>
          <a:spcPct val="20000"/>
        </a:spcBef>
        <a:spcAft>
          <a:spcPct val="0"/>
        </a:spcAft>
        <a:buChar char="»"/>
        <a:defRPr sz="2400">
          <a:solidFill>
            <a:schemeClr val="tx1"/>
          </a:solidFill>
          <a:latin typeface="+mn-lt"/>
        </a:defRPr>
      </a:lvl9pPr>
    </p:bodyStyle>
    <p:otherStyle>
      <a:defPPr>
        <a:defRPr lang="en-US"/>
      </a:defPPr>
      <a:lvl1pPr marL="0" algn="l" defTabSz="1320506" rtl="0" eaLnBrk="1" latinLnBrk="0" hangingPunct="1">
        <a:defRPr sz="2533" kern="1200">
          <a:solidFill>
            <a:schemeClr val="tx1"/>
          </a:solidFill>
          <a:latin typeface="+mn-lt"/>
          <a:ea typeface="+mn-ea"/>
          <a:cs typeface="+mn-cs"/>
        </a:defRPr>
      </a:lvl1pPr>
      <a:lvl2pPr marL="660253" algn="l" defTabSz="1320506" rtl="0" eaLnBrk="1" latinLnBrk="0" hangingPunct="1">
        <a:defRPr sz="2533" kern="1200">
          <a:solidFill>
            <a:schemeClr val="tx1"/>
          </a:solidFill>
          <a:latin typeface="+mn-lt"/>
          <a:ea typeface="+mn-ea"/>
          <a:cs typeface="+mn-cs"/>
        </a:defRPr>
      </a:lvl2pPr>
      <a:lvl3pPr marL="1320506" algn="l" defTabSz="1320506" rtl="0" eaLnBrk="1" latinLnBrk="0" hangingPunct="1">
        <a:defRPr sz="2533" kern="1200">
          <a:solidFill>
            <a:schemeClr val="tx1"/>
          </a:solidFill>
          <a:latin typeface="+mn-lt"/>
          <a:ea typeface="+mn-ea"/>
          <a:cs typeface="+mn-cs"/>
        </a:defRPr>
      </a:lvl3pPr>
      <a:lvl4pPr marL="1980757" algn="l" defTabSz="1320506" rtl="0" eaLnBrk="1" latinLnBrk="0" hangingPunct="1">
        <a:defRPr sz="2533" kern="1200">
          <a:solidFill>
            <a:schemeClr val="tx1"/>
          </a:solidFill>
          <a:latin typeface="+mn-lt"/>
          <a:ea typeface="+mn-ea"/>
          <a:cs typeface="+mn-cs"/>
        </a:defRPr>
      </a:lvl4pPr>
      <a:lvl5pPr marL="2641009" algn="l" defTabSz="1320506" rtl="0" eaLnBrk="1" latinLnBrk="0" hangingPunct="1">
        <a:defRPr sz="2533" kern="1200">
          <a:solidFill>
            <a:schemeClr val="tx1"/>
          </a:solidFill>
          <a:latin typeface="+mn-lt"/>
          <a:ea typeface="+mn-ea"/>
          <a:cs typeface="+mn-cs"/>
        </a:defRPr>
      </a:lvl5pPr>
      <a:lvl6pPr marL="3301260" algn="l" defTabSz="1320506" rtl="0" eaLnBrk="1" latinLnBrk="0" hangingPunct="1">
        <a:defRPr sz="2533" kern="1200">
          <a:solidFill>
            <a:schemeClr val="tx1"/>
          </a:solidFill>
          <a:latin typeface="+mn-lt"/>
          <a:ea typeface="+mn-ea"/>
          <a:cs typeface="+mn-cs"/>
        </a:defRPr>
      </a:lvl6pPr>
      <a:lvl7pPr marL="3961513" algn="l" defTabSz="1320506" rtl="0" eaLnBrk="1" latinLnBrk="0" hangingPunct="1">
        <a:defRPr sz="2533" kern="1200">
          <a:solidFill>
            <a:schemeClr val="tx1"/>
          </a:solidFill>
          <a:latin typeface="+mn-lt"/>
          <a:ea typeface="+mn-ea"/>
          <a:cs typeface="+mn-cs"/>
        </a:defRPr>
      </a:lvl7pPr>
      <a:lvl8pPr marL="4621764" algn="l" defTabSz="1320506" rtl="0" eaLnBrk="1" latinLnBrk="0" hangingPunct="1">
        <a:defRPr sz="2533" kern="1200">
          <a:solidFill>
            <a:schemeClr val="tx1"/>
          </a:solidFill>
          <a:latin typeface="+mn-lt"/>
          <a:ea typeface="+mn-ea"/>
          <a:cs typeface="+mn-cs"/>
        </a:defRPr>
      </a:lvl8pPr>
      <a:lvl9pPr marL="5282016" algn="l" defTabSz="1320506" rtl="0" eaLnBrk="1" latinLnBrk="0" hangingPunct="1">
        <a:defRPr sz="25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6" descr="Diagram&#10;&#10;Description automatically generated">
            <a:extLst>
              <a:ext uri="{FF2B5EF4-FFF2-40B4-BE49-F238E27FC236}">
                <a16:creationId xmlns:a16="http://schemas.microsoft.com/office/drawing/2014/main" id="{269CBB4B-5322-2E72-3EA3-7F05748BE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514" y="26603628"/>
            <a:ext cx="18545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388">
            <a:extLst>
              <a:ext uri="{FF2B5EF4-FFF2-40B4-BE49-F238E27FC236}">
                <a16:creationId xmlns:a16="http://schemas.microsoft.com/office/drawing/2014/main" id="{33E5356F-C862-6584-1D98-DB0CB0EF3DB8}"/>
              </a:ext>
            </a:extLst>
          </p:cNvPr>
          <p:cNvSpPr txBox="1">
            <a:spLocks noChangeArrowheads="1"/>
          </p:cNvSpPr>
          <p:nvPr/>
        </p:nvSpPr>
        <p:spPr bwMode="auto">
          <a:xfrm>
            <a:off x="553512" y="7562851"/>
            <a:ext cx="7385847" cy="914242"/>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12951" tIns="56460" rIns="112951" bIns="56460">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5200" b="1" dirty="0">
                <a:solidFill>
                  <a:srgbClr val="F8F8F8"/>
                </a:solidFill>
                <a:latin typeface="Arial" panose="020B0604020202020204" pitchFamily="34" charset="0"/>
              </a:rPr>
              <a:t>Background</a:t>
            </a:r>
            <a:endParaRPr lang="el-GR" altLang="en-US" sz="5200" b="1" dirty="0">
              <a:solidFill>
                <a:srgbClr val="F8F8F8"/>
              </a:solidFill>
              <a:latin typeface="Arial" panose="020B0604020202020204" pitchFamily="34" charset="0"/>
            </a:endParaRPr>
          </a:p>
        </p:txBody>
      </p:sp>
      <p:sp>
        <p:nvSpPr>
          <p:cNvPr id="5136" name="Text Box 7">
            <a:extLst>
              <a:ext uri="{FF2B5EF4-FFF2-40B4-BE49-F238E27FC236}">
                <a16:creationId xmlns:a16="http://schemas.microsoft.com/office/drawing/2014/main" id="{80BF69F7-FEC2-4D9C-45EC-2099BE021544}"/>
              </a:ext>
            </a:extLst>
          </p:cNvPr>
          <p:cNvSpPr txBox="1">
            <a:spLocks noChangeArrowheads="1"/>
          </p:cNvSpPr>
          <p:nvPr/>
        </p:nvSpPr>
        <p:spPr bwMode="auto">
          <a:xfrm>
            <a:off x="16808447" y="7554385"/>
            <a:ext cx="7346951" cy="914242"/>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12951" tIns="56460" rIns="112951" bIns="56460">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5200" b="1" dirty="0">
                <a:solidFill>
                  <a:srgbClr val="F8F8F8"/>
                </a:solidFill>
                <a:latin typeface="Arial" panose="020B0604020202020204" pitchFamily="34" charset="0"/>
              </a:rPr>
              <a:t>Materials and Methods</a:t>
            </a:r>
          </a:p>
        </p:txBody>
      </p:sp>
      <p:sp>
        <p:nvSpPr>
          <p:cNvPr id="5138" name="Rectangle 5">
            <a:extLst>
              <a:ext uri="{FF2B5EF4-FFF2-40B4-BE49-F238E27FC236}">
                <a16:creationId xmlns:a16="http://schemas.microsoft.com/office/drawing/2014/main" id="{B655359B-A5F8-9874-DB39-1736E2132B16}"/>
              </a:ext>
            </a:extLst>
          </p:cNvPr>
          <p:cNvSpPr>
            <a:spLocks noChangeArrowheads="1"/>
          </p:cNvSpPr>
          <p:nvPr/>
        </p:nvSpPr>
        <p:spPr bwMode="auto">
          <a:xfrm>
            <a:off x="2335285" y="420563"/>
            <a:ext cx="28836264" cy="555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920" tIns="56449" rIns="112920" bIns="56449">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eaLnBrk="1" hangingPunct="1"/>
            <a:r>
              <a:rPr lang="en-US" altLang="en-US" sz="9333" b="1" dirty="0">
                <a:latin typeface="Times New Roman" panose="02020603050405020304" pitchFamily="18" charset="0"/>
                <a:cs typeface="Times New Roman" panose="02020603050405020304" pitchFamily="18" charset="0"/>
              </a:rPr>
              <a:t>Identifying Pseudoknots in SARS-CoV-2 with </a:t>
            </a:r>
            <a:r>
              <a:rPr lang="en-US" altLang="en-US" sz="9333" b="1" dirty="0" err="1">
                <a:latin typeface="Times New Roman" panose="02020603050405020304" pitchFamily="18" charset="0"/>
                <a:cs typeface="Times New Roman" panose="02020603050405020304" pitchFamily="18" charset="0"/>
              </a:rPr>
              <a:t>ViralKnots</a:t>
            </a:r>
            <a:endParaRPr lang="en-US" altLang="en-US" sz="9333" b="1" dirty="0">
              <a:latin typeface="Times New Roman" panose="02020603050405020304" pitchFamily="18" charset="0"/>
              <a:cs typeface="Times New Roman" panose="02020603050405020304" pitchFamily="18" charset="0"/>
            </a:endParaRPr>
          </a:p>
          <a:p>
            <a:pPr algn="ctr" eaLnBrk="1" hangingPunct="1"/>
            <a:r>
              <a:rPr lang="en-US" altLang="en-US" sz="5333" b="1" dirty="0">
                <a:latin typeface="Times New Roman" panose="02020603050405020304" pitchFamily="18" charset="0"/>
                <a:cs typeface="Times New Roman" panose="02020603050405020304" pitchFamily="18" charset="0"/>
              </a:rPr>
              <a:t>Grace Nye</a:t>
            </a:r>
            <a:r>
              <a:rPr lang="en-US" altLang="en-US" sz="5333" b="1" baseline="30000" dirty="0">
                <a:latin typeface="Times New Roman" panose="02020603050405020304" pitchFamily="18" charset="0"/>
                <a:cs typeface="Times New Roman" panose="02020603050405020304" pitchFamily="18" charset="0"/>
              </a:rPr>
              <a:t> 1</a:t>
            </a:r>
            <a:r>
              <a:rPr lang="en-US" altLang="en-US" sz="5333" b="1" dirty="0">
                <a:latin typeface="Times New Roman" panose="02020603050405020304" pitchFamily="18" charset="0"/>
                <a:cs typeface="Times New Roman" panose="02020603050405020304" pitchFamily="18" charset="0"/>
              </a:rPr>
              <a:t>, Rachael Kretsch</a:t>
            </a:r>
            <a:r>
              <a:rPr lang="en-US" altLang="en-US" sz="5333" b="1" baseline="30000" dirty="0">
                <a:latin typeface="Times New Roman" panose="02020603050405020304" pitchFamily="18" charset="0"/>
                <a:cs typeface="Times New Roman" panose="02020603050405020304" pitchFamily="18" charset="0"/>
              </a:rPr>
              <a:t>2</a:t>
            </a:r>
            <a:r>
              <a:rPr lang="en-US" altLang="en-US" sz="5333" b="1" dirty="0">
                <a:latin typeface="Times New Roman" panose="02020603050405020304" pitchFamily="18" charset="0"/>
                <a:cs typeface="Times New Roman" panose="02020603050405020304" pitchFamily="18" charset="0"/>
              </a:rPr>
              <a:t>, </a:t>
            </a:r>
            <a:r>
              <a:rPr lang="pt-BR" altLang="en-US" sz="5333" b="1" dirty="0" err="1">
                <a:latin typeface="Times New Roman" panose="02020603050405020304" pitchFamily="18" charset="0"/>
                <a:cs typeface="Times New Roman" panose="02020603050405020304" pitchFamily="18" charset="0"/>
              </a:rPr>
              <a:t>Rhiju</a:t>
            </a:r>
            <a:r>
              <a:rPr lang="pt-BR" altLang="en-US" sz="5333" b="1" dirty="0">
                <a:latin typeface="Times New Roman" panose="02020603050405020304" pitchFamily="18" charset="0"/>
                <a:cs typeface="Times New Roman" panose="02020603050405020304" pitchFamily="18" charset="0"/>
              </a:rPr>
              <a:t> Das</a:t>
            </a:r>
            <a:r>
              <a:rPr lang="pt-BR" altLang="en-US" sz="5333" b="1" baseline="30000" dirty="0">
                <a:latin typeface="Times New Roman" panose="02020603050405020304" pitchFamily="18" charset="0"/>
                <a:cs typeface="Times New Roman" panose="02020603050405020304" pitchFamily="18" charset="0"/>
              </a:rPr>
              <a:t>1,2</a:t>
            </a:r>
            <a:r>
              <a:rPr lang="pt-BR" altLang="en-US" sz="5333" b="1" dirty="0">
                <a:latin typeface="Times New Roman" panose="02020603050405020304" pitchFamily="18" charset="0"/>
                <a:cs typeface="Times New Roman" panose="02020603050405020304" pitchFamily="18" charset="0"/>
              </a:rPr>
              <a:t> </a:t>
            </a:r>
          </a:p>
          <a:p>
            <a:pPr algn="ctr" eaLnBrk="1" hangingPunct="1"/>
            <a:r>
              <a:rPr lang="en-US" altLang="en-US" sz="5333" b="1" dirty="0">
                <a:latin typeface="Times New Roman" panose="02020603050405020304" pitchFamily="18" charset="0"/>
                <a:cs typeface="Times New Roman" panose="02020603050405020304" pitchFamily="18" charset="0"/>
              </a:rPr>
              <a:t>(1)Department of Biochemistry, Stanford University, (2)Biophysics Program, </a:t>
            </a:r>
          </a:p>
          <a:p>
            <a:pPr algn="ctr" eaLnBrk="1" hangingPunct="1"/>
            <a:r>
              <a:rPr lang="en-US" altLang="en-US" sz="5333" b="1" dirty="0">
                <a:latin typeface="Times New Roman" panose="02020603050405020304" pitchFamily="18" charset="0"/>
                <a:cs typeface="Times New Roman" panose="02020603050405020304" pitchFamily="18" charset="0"/>
              </a:rPr>
              <a:t>Stanford University </a:t>
            </a:r>
          </a:p>
          <a:p>
            <a:pPr algn="ctr" eaLnBrk="1" hangingPunct="1"/>
            <a:endParaRPr lang="en-US" altLang="en-US" sz="1067" baseline="30000" dirty="0">
              <a:latin typeface="Times New Roman" panose="02020603050405020304" pitchFamily="18" charset="0"/>
              <a:cs typeface="Times New Roman" panose="02020603050405020304" pitchFamily="18" charset="0"/>
            </a:endParaRPr>
          </a:p>
        </p:txBody>
      </p:sp>
      <p:pic>
        <p:nvPicPr>
          <p:cNvPr id="5140" name="Picture 375" descr="http://www.gimmeblogs.com/wp-content/uploads/2013/07/stanford_seal.gif">
            <a:extLst>
              <a:ext uri="{FF2B5EF4-FFF2-40B4-BE49-F238E27FC236}">
                <a16:creationId xmlns:a16="http://schemas.microsoft.com/office/drawing/2014/main" id="{E5CC0E40-784D-97F9-BAE5-723C5F25E13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64493" y="1520931"/>
            <a:ext cx="3057525" cy="333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2" name="Text Box 7">
            <a:extLst>
              <a:ext uri="{FF2B5EF4-FFF2-40B4-BE49-F238E27FC236}">
                <a16:creationId xmlns:a16="http://schemas.microsoft.com/office/drawing/2014/main" id="{423A7624-4582-2FB1-6A35-42362E79ADDC}"/>
              </a:ext>
            </a:extLst>
          </p:cNvPr>
          <p:cNvSpPr txBox="1">
            <a:spLocks noChangeArrowheads="1"/>
          </p:cNvSpPr>
          <p:nvPr/>
        </p:nvSpPr>
        <p:spPr bwMode="auto">
          <a:xfrm>
            <a:off x="8610600" y="23452666"/>
            <a:ext cx="15627349" cy="914242"/>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12951" tIns="56460" rIns="112951" bIns="56460">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5200" b="1">
                <a:solidFill>
                  <a:srgbClr val="F8F8F8"/>
                </a:solidFill>
                <a:latin typeface="Arial" panose="020B0604020202020204" pitchFamily="34" charset="0"/>
              </a:rPr>
              <a:t>Results</a:t>
            </a:r>
          </a:p>
        </p:txBody>
      </p:sp>
      <p:cxnSp>
        <p:nvCxnSpPr>
          <p:cNvPr id="11" name="Straight Connector 10">
            <a:extLst>
              <a:ext uri="{FF2B5EF4-FFF2-40B4-BE49-F238E27FC236}">
                <a16:creationId xmlns:a16="http://schemas.microsoft.com/office/drawing/2014/main" id="{BDD8406B-67B1-EB7E-FD48-BD433B540E26}"/>
              </a:ext>
            </a:extLst>
          </p:cNvPr>
          <p:cNvCxnSpPr>
            <a:cxnSpLocks noChangeShapeType="1"/>
          </p:cNvCxnSpPr>
          <p:nvPr/>
        </p:nvCxnSpPr>
        <p:spPr bwMode="auto">
          <a:xfrm>
            <a:off x="8528051" y="23474893"/>
            <a:ext cx="15627349" cy="1"/>
          </a:xfrm>
          <a:prstGeom prst="line">
            <a:avLst/>
          </a:prstGeom>
          <a:noFill/>
          <a:ln w="38100">
            <a:solidFill>
              <a:schemeClr val="tx1"/>
            </a:solidFill>
            <a:round/>
            <a:headEnd/>
            <a:tailEnd/>
          </a:ln>
          <a:effectLst>
            <a:outerShdw blurRad="40000" dist="23000" dir="5400000" rotWithShape="0">
              <a:srgbClr val="808080">
                <a:alpha val="34998"/>
              </a:srgbClr>
            </a:outerShdw>
          </a:effectLst>
        </p:spPr>
      </p:cxnSp>
      <p:sp>
        <p:nvSpPr>
          <p:cNvPr id="5146" name="TextBox 12">
            <a:extLst>
              <a:ext uri="{FF2B5EF4-FFF2-40B4-BE49-F238E27FC236}">
                <a16:creationId xmlns:a16="http://schemas.microsoft.com/office/drawing/2014/main" id="{7AC4BF00-BCC2-9E12-81E2-3701BC3B239A}"/>
              </a:ext>
            </a:extLst>
          </p:cNvPr>
          <p:cNvSpPr txBox="1">
            <a:spLocks noChangeArrowheads="1"/>
          </p:cNvSpPr>
          <p:nvPr/>
        </p:nvSpPr>
        <p:spPr bwMode="auto">
          <a:xfrm>
            <a:off x="3437467" y="22906567"/>
            <a:ext cx="838200" cy="502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endParaRPr lang="en-US" altLang="en-US" sz="2667"/>
          </a:p>
        </p:txBody>
      </p:sp>
      <p:cxnSp>
        <p:nvCxnSpPr>
          <p:cNvPr id="15" name="Straight Connector 14">
            <a:extLst>
              <a:ext uri="{FF2B5EF4-FFF2-40B4-BE49-F238E27FC236}">
                <a16:creationId xmlns:a16="http://schemas.microsoft.com/office/drawing/2014/main" id="{4E4982AF-E222-BCF9-7817-302C76F2FF87}"/>
              </a:ext>
            </a:extLst>
          </p:cNvPr>
          <p:cNvCxnSpPr>
            <a:cxnSpLocks/>
          </p:cNvCxnSpPr>
          <p:nvPr/>
        </p:nvCxnSpPr>
        <p:spPr bwMode="auto">
          <a:xfrm>
            <a:off x="8610600" y="22935085"/>
            <a:ext cx="15544800" cy="0"/>
          </a:xfrm>
          <a:prstGeom prst="line">
            <a:avLst/>
          </a:prstGeom>
          <a:ln>
            <a:solidFill>
              <a:schemeClr val="tx1"/>
            </a:solidFill>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5148" name="Text Box 7">
            <a:extLst>
              <a:ext uri="{FF2B5EF4-FFF2-40B4-BE49-F238E27FC236}">
                <a16:creationId xmlns:a16="http://schemas.microsoft.com/office/drawing/2014/main" id="{E34EF508-5009-AA0D-1F28-60696C26A2B8}"/>
              </a:ext>
            </a:extLst>
          </p:cNvPr>
          <p:cNvSpPr txBox="1">
            <a:spLocks noChangeArrowheads="1"/>
          </p:cNvSpPr>
          <p:nvPr/>
        </p:nvSpPr>
        <p:spPr bwMode="auto">
          <a:xfrm>
            <a:off x="8652936" y="7562851"/>
            <a:ext cx="7374463" cy="914242"/>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12951" tIns="56460" rIns="112951" bIns="56460">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5200" b="1" dirty="0">
                <a:solidFill>
                  <a:srgbClr val="F8F8F8"/>
                </a:solidFill>
                <a:latin typeface="Arial" panose="020B0604020202020204" pitchFamily="34" charset="0"/>
              </a:rPr>
              <a:t>Introduction</a:t>
            </a:r>
          </a:p>
        </p:txBody>
      </p:sp>
      <p:pic>
        <p:nvPicPr>
          <p:cNvPr id="5149" name="Picture 27">
            <a:extLst>
              <a:ext uri="{FF2B5EF4-FFF2-40B4-BE49-F238E27FC236}">
                <a16:creationId xmlns:a16="http://schemas.microsoft.com/office/drawing/2014/main" id="{C8FCA56B-8C56-B7C1-0C3A-5061649C8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27402" y="7090835"/>
            <a:ext cx="726017" cy="53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a:extLst>
              <a:ext uri="{FF2B5EF4-FFF2-40B4-BE49-F238E27FC236}">
                <a16:creationId xmlns:a16="http://schemas.microsoft.com/office/drawing/2014/main" id="{2CDCA608-E905-5DF7-C2DC-6F34D63A5E8E}"/>
              </a:ext>
            </a:extLst>
          </p:cNvPr>
          <p:cNvCxnSpPr>
            <a:cxnSpLocks noChangeShapeType="1"/>
          </p:cNvCxnSpPr>
          <p:nvPr/>
        </p:nvCxnSpPr>
        <p:spPr bwMode="auto">
          <a:xfrm>
            <a:off x="16027400" y="7562851"/>
            <a:ext cx="0" cy="15328900"/>
          </a:xfrm>
          <a:prstGeom prst="line">
            <a:avLst/>
          </a:prstGeom>
          <a:noFill/>
          <a:ln w="38100">
            <a:solidFill>
              <a:schemeClr val="tx1"/>
            </a:solidFill>
            <a:round/>
            <a:headEnd/>
            <a:tailEnd/>
          </a:ln>
          <a:effectLst>
            <a:outerShdw blurRad="40000" dist="23000" dir="5400000" rotWithShape="0">
              <a:srgbClr val="808080">
                <a:alpha val="34998"/>
              </a:srgbClr>
            </a:outerShdw>
          </a:effectLst>
        </p:spPr>
      </p:cxnSp>
      <p:cxnSp>
        <p:nvCxnSpPr>
          <p:cNvPr id="52" name="Straight Connector 51">
            <a:extLst>
              <a:ext uri="{FF2B5EF4-FFF2-40B4-BE49-F238E27FC236}">
                <a16:creationId xmlns:a16="http://schemas.microsoft.com/office/drawing/2014/main" id="{4390FFBB-B408-BA02-E7A2-464008818548}"/>
              </a:ext>
            </a:extLst>
          </p:cNvPr>
          <p:cNvCxnSpPr>
            <a:cxnSpLocks noChangeShapeType="1"/>
          </p:cNvCxnSpPr>
          <p:nvPr/>
        </p:nvCxnSpPr>
        <p:spPr bwMode="auto">
          <a:xfrm>
            <a:off x="16780933" y="7554386"/>
            <a:ext cx="0" cy="15337367"/>
          </a:xfrm>
          <a:prstGeom prst="line">
            <a:avLst/>
          </a:prstGeom>
          <a:noFill/>
          <a:ln w="38100">
            <a:solidFill>
              <a:schemeClr val="tx1"/>
            </a:solidFill>
            <a:round/>
            <a:headEnd/>
            <a:tailEnd/>
          </a:ln>
          <a:effectLst>
            <a:outerShdw blurRad="40000" dist="23000" dir="5400000" rotWithShape="0">
              <a:srgbClr val="808080">
                <a:alpha val="34998"/>
              </a:srgbClr>
            </a:outerShdw>
          </a:effectLst>
        </p:spPr>
      </p:cxnSp>
      <p:pic>
        <p:nvPicPr>
          <p:cNvPr id="5152" name="Picture 28">
            <a:extLst>
              <a:ext uri="{FF2B5EF4-FFF2-40B4-BE49-F238E27FC236}">
                <a16:creationId xmlns:a16="http://schemas.microsoft.com/office/drawing/2014/main" id="{2FAEC89A-3963-C3AD-64FA-662D157F5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1269" y="22798619"/>
            <a:ext cx="692151" cy="40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3" name="TextBox 26">
            <a:extLst>
              <a:ext uri="{FF2B5EF4-FFF2-40B4-BE49-F238E27FC236}">
                <a16:creationId xmlns:a16="http://schemas.microsoft.com/office/drawing/2014/main" id="{B7212523-3BC6-952E-B828-89D750659E7D}"/>
              </a:ext>
            </a:extLst>
          </p:cNvPr>
          <p:cNvSpPr txBox="1">
            <a:spLocks noChangeArrowheads="1"/>
          </p:cNvSpPr>
          <p:nvPr/>
        </p:nvSpPr>
        <p:spPr bwMode="auto">
          <a:xfrm>
            <a:off x="29011035" y="22919269"/>
            <a:ext cx="306917"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endParaRPr lang="en-US" altLang="en-US" sz="2400"/>
          </a:p>
        </p:txBody>
      </p:sp>
      <p:cxnSp>
        <p:nvCxnSpPr>
          <p:cNvPr id="87" name="Straight Connector 86">
            <a:extLst>
              <a:ext uri="{FF2B5EF4-FFF2-40B4-BE49-F238E27FC236}">
                <a16:creationId xmlns:a16="http://schemas.microsoft.com/office/drawing/2014/main" id="{8EAE9077-10FB-240C-8B43-9BA4E81EEFC7}"/>
              </a:ext>
            </a:extLst>
          </p:cNvPr>
          <p:cNvCxnSpPr>
            <a:cxnSpLocks/>
          </p:cNvCxnSpPr>
          <p:nvPr/>
        </p:nvCxnSpPr>
        <p:spPr bwMode="auto">
          <a:xfrm>
            <a:off x="473872" y="21336003"/>
            <a:ext cx="74813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94" name="Picture 2" descr="GitHub - DasLab/Server_Daslab: Das Lab Website">
            <a:extLst>
              <a:ext uri="{FF2B5EF4-FFF2-40B4-BE49-F238E27FC236}">
                <a16:creationId xmlns:a16="http://schemas.microsoft.com/office/drawing/2014/main" id="{4543D6AC-E25F-7E72-5BA5-E53050C9C6DB}"/>
              </a:ext>
            </a:extLst>
          </p:cNvPr>
          <p:cNvPicPr>
            <a:picLocks noChangeAspect="1" noChangeArrowheads="1"/>
          </p:cNvPicPr>
          <p:nvPr/>
        </p:nvPicPr>
        <p:blipFill>
          <a:blip r:embed="rId7"/>
          <a:srcRect/>
          <a:stretch>
            <a:fillRect/>
          </a:stretch>
        </p:blipFill>
        <p:spPr bwMode="auto">
          <a:xfrm>
            <a:off x="897925" y="2085744"/>
            <a:ext cx="3810601" cy="22152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91" name="Straight Connector 90">
            <a:extLst>
              <a:ext uri="{FF2B5EF4-FFF2-40B4-BE49-F238E27FC236}">
                <a16:creationId xmlns:a16="http://schemas.microsoft.com/office/drawing/2014/main" id="{A66B691C-C1BA-6E3D-180B-5C40C48EC437}"/>
              </a:ext>
            </a:extLst>
          </p:cNvPr>
          <p:cNvCxnSpPr>
            <a:cxnSpLocks/>
          </p:cNvCxnSpPr>
          <p:nvPr/>
        </p:nvCxnSpPr>
        <p:spPr bwMode="auto">
          <a:xfrm>
            <a:off x="473872" y="33139946"/>
            <a:ext cx="748135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 Box 7">
            <a:extLst>
              <a:ext uri="{FF2B5EF4-FFF2-40B4-BE49-F238E27FC236}">
                <a16:creationId xmlns:a16="http://schemas.microsoft.com/office/drawing/2014/main" id="{F905EDE6-DB82-C5F9-4B7C-281466A700B0}"/>
              </a:ext>
            </a:extLst>
          </p:cNvPr>
          <p:cNvSpPr txBox="1">
            <a:spLocks noChangeArrowheads="1"/>
          </p:cNvSpPr>
          <p:nvPr/>
        </p:nvSpPr>
        <p:spPr bwMode="auto">
          <a:xfrm>
            <a:off x="24844252" y="7552939"/>
            <a:ext cx="7459133" cy="1285846"/>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4713" tIns="42345" rIns="84713" bIns="42345">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3900" b="1" dirty="0">
                <a:solidFill>
                  <a:srgbClr val="F8F8F8"/>
                </a:solidFill>
                <a:latin typeface="Arial" panose="020B0604020202020204" pitchFamily="34" charset="0"/>
              </a:rPr>
              <a:t>Conclusions &amp; Future Directions</a:t>
            </a:r>
          </a:p>
        </p:txBody>
      </p:sp>
      <p:sp>
        <p:nvSpPr>
          <p:cNvPr id="20" name="Text Box 480">
            <a:extLst>
              <a:ext uri="{FF2B5EF4-FFF2-40B4-BE49-F238E27FC236}">
                <a16:creationId xmlns:a16="http://schemas.microsoft.com/office/drawing/2014/main" id="{45F86CCD-57BF-788E-78FB-C56303E0CD4D}"/>
              </a:ext>
            </a:extLst>
          </p:cNvPr>
          <p:cNvSpPr txBox="1">
            <a:spLocks noChangeArrowheads="1"/>
          </p:cNvSpPr>
          <p:nvPr/>
        </p:nvSpPr>
        <p:spPr bwMode="auto">
          <a:xfrm>
            <a:off x="24809656" y="28200375"/>
            <a:ext cx="7370234" cy="685681"/>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4713" tIns="42345" rIns="84713" bIns="42345">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3900" b="1" dirty="0">
                <a:solidFill>
                  <a:srgbClr val="F8F8F8"/>
                </a:solidFill>
                <a:latin typeface="Arial" panose="020B0604020202020204" pitchFamily="34" charset="0"/>
              </a:rPr>
              <a:t>Acknowledgements</a:t>
            </a:r>
          </a:p>
        </p:txBody>
      </p:sp>
      <p:sp>
        <p:nvSpPr>
          <p:cNvPr id="28" name="Text Box 480">
            <a:extLst>
              <a:ext uri="{FF2B5EF4-FFF2-40B4-BE49-F238E27FC236}">
                <a16:creationId xmlns:a16="http://schemas.microsoft.com/office/drawing/2014/main" id="{DAD35C74-2298-54D0-A7A1-C53C4129575B}"/>
              </a:ext>
            </a:extLst>
          </p:cNvPr>
          <p:cNvSpPr txBox="1">
            <a:spLocks noChangeArrowheads="1"/>
          </p:cNvSpPr>
          <p:nvPr/>
        </p:nvSpPr>
        <p:spPr bwMode="auto">
          <a:xfrm>
            <a:off x="24769771" y="34080098"/>
            <a:ext cx="7513102" cy="685681"/>
          </a:xfrm>
          <a:prstGeom prst="rect">
            <a:avLst/>
          </a:prstGeom>
          <a:solidFill>
            <a:srgbClr val="990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84713" tIns="42345" rIns="84713" bIns="42345">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spcBef>
                <a:spcPct val="50000"/>
              </a:spcBef>
            </a:pPr>
            <a:r>
              <a:rPr lang="en-US" altLang="en-US" sz="3900" b="1" dirty="0">
                <a:solidFill>
                  <a:srgbClr val="F8F8F8"/>
                </a:solidFill>
                <a:latin typeface="Arial" panose="020B0604020202020204" pitchFamily="34" charset="0"/>
              </a:rPr>
              <a:t>References</a:t>
            </a:r>
          </a:p>
        </p:txBody>
      </p:sp>
      <p:sp>
        <p:nvSpPr>
          <p:cNvPr id="34" name="TextBox 3">
            <a:extLst>
              <a:ext uri="{FF2B5EF4-FFF2-40B4-BE49-F238E27FC236}">
                <a16:creationId xmlns:a16="http://schemas.microsoft.com/office/drawing/2014/main" id="{893EC35A-AB58-DEF8-0430-ED402E197C9D}"/>
              </a:ext>
            </a:extLst>
          </p:cNvPr>
          <p:cNvSpPr txBox="1">
            <a:spLocks noChangeArrowheads="1"/>
          </p:cNvSpPr>
          <p:nvPr/>
        </p:nvSpPr>
        <p:spPr bwMode="auto">
          <a:xfrm>
            <a:off x="553513" y="8600016"/>
            <a:ext cx="7385846" cy="2885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dirty="0">
                <a:solidFill>
                  <a:srgbClr val="000000"/>
                </a:solidFill>
              </a:rPr>
              <a:t>Among all living things, RNA plays a variety of crucial roles such as catalysis, protein production, and gene regulation (1). Resolving the structures of these RNAs is critically important to understanding their functions and potential for therapeutic targeting. Pseudoknots (PKs), a type of secondary structure which creates unique 3-dimensional folds, can play fundamental roles in the viral life cycle, and as such, can be potential targets for small molecule antivirals. Here we report predictions for novel PKs within the SARS-CoV-2 genome.</a:t>
            </a:r>
          </a:p>
          <a:p>
            <a:pPr algn="just"/>
            <a:endParaRPr lang="en-US" altLang="en-US" dirty="0"/>
          </a:p>
          <a:p>
            <a:pPr algn="just"/>
            <a:r>
              <a:rPr lang="en-US" altLang="en-US" dirty="0"/>
              <a:t>RNA is capable of forming complex secondary structures, in which the bases fold over to pair with other bases on the same strand. Pseudoknots occur when bases inside a loop pair with bases outside the loop (1). </a:t>
            </a:r>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r>
              <a:rPr lang="en-US" altLang="en-US" dirty="0"/>
              <a:t>Predicting PKs is known to be very difficult computationally (2, 9). There are three major types of algorithms that can predict RNA secondary structures. The first uses existing thermodynamic parameters to calculate the structure with the minimum free energy (e.g. </a:t>
            </a:r>
            <a:r>
              <a:rPr lang="en-US" altLang="en-US" b="1" dirty="0" err="1"/>
              <a:t>Pknots</a:t>
            </a:r>
            <a:r>
              <a:rPr lang="en-US" altLang="en-US" dirty="0"/>
              <a:t> and </a:t>
            </a:r>
            <a:r>
              <a:rPr lang="en-US" altLang="en-US" b="1" dirty="0"/>
              <a:t>Knotty</a:t>
            </a:r>
            <a:r>
              <a:rPr lang="en-US" altLang="en-US" dirty="0"/>
              <a:t>). The second uses machine learning methods to predict structure (e.g. </a:t>
            </a:r>
            <a:r>
              <a:rPr lang="en-US" altLang="en-US" b="1" dirty="0"/>
              <a:t>Contrafold2</a:t>
            </a:r>
            <a:r>
              <a:rPr lang="en-US" altLang="en-US" dirty="0"/>
              <a:t> and </a:t>
            </a:r>
            <a:r>
              <a:rPr lang="en-US" altLang="en-US" b="1" dirty="0"/>
              <a:t>SPOT-RNA</a:t>
            </a:r>
            <a:r>
              <a:rPr lang="en-US" altLang="en-US" dirty="0"/>
              <a:t>). However, these methods are limited by the lack of large training datasets for </a:t>
            </a:r>
            <a:r>
              <a:rPr lang="en-US" altLang="en-US" dirty="0" err="1"/>
              <a:t>pseudoknotted</a:t>
            </a:r>
            <a:r>
              <a:rPr lang="en-US" altLang="en-US" dirty="0"/>
              <a:t> structures. </a:t>
            </a:r>
          </a:p>
          <a:p>
            <a:pPr algn="just"/>
            <a:endParaRPr lang="en-US" altLang="en-US" dirty="0"/>
          </a:p>
          <a:p>
            <a:pPr algn="just"/>
            <a:endParaRPr lang="en-US" altLang="en-US" sz="300" dirty="0"/>
          </a:p>
          <a:p>
            <a:pPr algn="just"/>
            <a:endParaRPr lang="en-US" altLang="en-US" sz="300"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r>
              <a:rPr lang="en-US" altLang="en-US" dirty="0"/>
              <a:t>Finally, experimentally collected </a:t>
            </a:r>
            <a:r>
              <a:rPr lang="en-US" altLang="en-US" b="1" dirty="0"/>
              <a:t>SHAPE reactivity data </a:t>
            </a:r>
            <a:r>
              <a:rPr lang="en-US" altLang="en-US" dirty="0"/>
              <a:t>can be used to guide secondary structure predictions using the algorithm </a:t>
            </a:r>
            <a:r>
              <a:rPr lang="en-US" altLang="en-US" b="1" dirty="0" err="1"/>
              <a:t>ShapeKnots</a:t>
            </a:r>
            <a:r>
              <a:rPr lang="en-US" altLang="en-US" b="1" dirty="0"/>
              <a:t> </a:t>
            </a:r>
            <a:r>
              <a:rPr lang="en-US" altLang="en-US" dirty="0"/>
              <a:t>(3). Bases that are paired with other bases are more stable, and therefore less reactive.</a:t>
            </a:r>
          </a:p>
          <a:p>
            <a:pPr algn="just"/>
            <a:endParaRPr lang="en-US" altLang="en-US" dirty="0"/>
          </a:p>
        </p:txBody>
      </p:sp>
      <p:pic>
        <p:nvPicPr>
          <p:cNvPr id="36" name="Picture 4" descr="Diagram&#10;&#10;Description automatically generated">
            <a:extLst>
              <a:ext uri="{FF2B5EF4-FFF2-40B4-BE49-F238E27FC236}">
                <a16:creationId xmlns:a16="http://schemas.microsoft.com/office/drawing/2014/main" id="{0CBA56F5-7382-6338-7A3A-F8CF8B5D3A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384" y="15488517"/>
            <a:ext cx="4300537" cy="257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descr="Diagram&#10;&#10;Description automatically generated">
            <a:extLst>
              <a:ext uri="{FF2B5EF4-FFF2-40B4-BE49-F238E27FC236}">
                <a16:creationId xmlns:a16="http://schemas.microsoft.com/office/drawing/2014/main" id="{AE8F0DCF-AC07-B29E-39FB-3786DE38E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178" y="14861142"/>
            <a:ext cx="221456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Arrow Connector 43">
            <a:extLst>
              <a:ext uri="{FF2B5EF4-FFF2-40B4-BE49-F238E27FC236}">
                <a16:creationId xmlns:a16="http://schemas.microsoft.com/office/drawing/2014/main" id="{9228C821-DBCE-5A97-DFB8-F82B21F04602}"/>
              </a:ext>
            </a:extLst>
          </p:cNvPr>
          <p:cNvCxnSpPr/>
          <p:nvPr/>
        </p:nvCxnSpPr>
        <p:spPr bwMode="auto">
          <a:xfrm>
            <a:off x="4075113" y="16774194"/>
            <a:ext cx="1266825"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TextBox 4">
            <a:extLst>
              <a:ext uri="{FF2B5EF4-FFF2-40B4-BE49-F238E27FC236}">
                <a16:creationId xmlns:a16="http://schemas.microsoft.com/office/drawing/2014/main" id="{9EF5CA01-B961-0BB2-E7BC-1BA7C35E77D0}"/>
              </a:ext>
            </a:extLst>
          </p:cNvPr>
          <p:cNvSpPr txBox="1">
            <a:spLocks noChangeArrowheads="1"/>
          </p:cNvSpPr>
          <p:nvPr/>
        </p:nvSpPr>
        <p:spPr bwMode="auto">
          <a:xfrm>
            <a:off x="600456" y="18369494"/>
            <a:ext cx="7377111" cy="25853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i="1" dirty="0"/>
              <a:t>Figure 1. RNA secondary structure can form stems and loops (left). The stems are helical structures, similar to the well-known double helix of DNA. </a:t>
            </a:r>
            <a:r>
              <a:rPr lang="en-US" altLang="en-US" i="1" dirty="0" err="1"/>
              <a:t>Pseudoknotted</a:t>
            </a:r>
            <a:r>
              <a:rPr lang="en-US" altLang="en-US" i="1" dirty="0"/>
              <a:t> structures (right) fold over and create a knotted structure, one of the fundamental units of three-dimensional structure in RNA molecules. </a:t>
            </a:r>
          </a:p>
        </p:txBody>
      </p:sp>
      <p:pic>
        <p:nvPicPr>
          <p:cNvPr id="46" name="Picture 45" descr="Chart, scatter chart&#10;&#10;Description automatically generated">
            <a:extLst>
              <a:ext uri="{FF2B5EF4-FFF2-40B4-BE49-F238E27FC236}">
                <a16:creationId xmlns:a16="http://schemas.microsoft.com/office/drawing/2014/main" id="{85AAF005-F68C-9093-D24B-14E20BE5A8A0}"/>
              </a:ext>
            </a:extLst>
          </p:cNvPr>
          <p:cNvPicPr>
            <a:picLocks noChangeAspect="1"/>
          </p:cNvPicPr>
          <p:nvPr/>
        </p:nvPicPr>
        <p:blipFill>
          <a:blip r:embed="rId9"/>
          <a:stretch>
            <a:fillRect/>
          </a:stretch>
        </p:blipFill>
        <p:spPr>
          <a:xfrm>
            <a:off x="897925" y="26723888"/>
            <a:ext cx="3240874" cy="3405266"/>
          </a:xfrm>
          <a:prstGeom prst="rect">
            <a:avLst/>
          </a:prstGeom>
        </p:spPr>
      </p:pic>
      <p:sp>
        <p:nvSpPr>
          <p:cNvPr id="47" name="TextBox 2">
            <a:extLst>
              <a:ext uri="{FF2B5EF4-FFF2-40B4-BE49-F238E27FC236}">
                <a16:creationId xmlns:a16="http://schemas.microsoft.com/office/drawing/2014/main" id="{82D4973E-68E0-5053-CA0B-F116209CA292}"/>
              </a:ext>
            </a:extLst>
          </p:cNvPr>
          <p:cNvSpPr txBox="1">
            <a:spLocks noChangeArrowheads="1"/>
          </p:cNvSpPr>
          <p:nvPr/>
        </p:nvSpPr>
        <p:spPr bwMode="auto">
          <a:xfrm>
            <a:off x="4177579" y="27519451"/>
            <a:ext cx="1695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ctr"/>
            <a:r>
              <a:rPr lang="en-US" altLang="en-US" sz="2400" i="1" dirty="0" err="1"/>
              <a:t>ThreshKnot</a:t>
            </a:r>
            <a:endParaRPr lang="en-US" altLang="en-US" sz="2400" i="1" dirty="0"/>
          </a:p>
        </p:txBody>
      </p:sp>
      <p:cxnSp>
        <p:nvCxnSpPr>
          <p:cNvPr id="48" name="Straight Arrow Connector 47">
            <a:extLst>
              <a:ext uri="{FF2B5EF4-FFF2-40B4-BE49-F238E27FC236}">
                <a16:creationId xmlns:a16="http://schemas.microsoft.com/office/drawing/2014/main" id="{405E70EC-2FFD-A3C7-F653-4167789BB3DC}"/>
              </a:ext>
            </a:extLst>
          </p:cNvPr>
          <p:cNvCxnSpPr>
            <a:cxnSpLocks/>
          </p:cNvCxnSpPr>
          <p:nvPr/>
        </p:nvCxnSpPr>
        <p:spPr bwMode="auto">
          <a:xfrm>
            <a:off x="4197969" y="28200375"/>
            <a:ext cx="165173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0" name="TextBox 2">
            <a:extLst>
              <a:ext uri="{FF2B5EF4-FFF2-40B4-BE49-F238E27FC236}">
                <a16:creationId xmlns:a16="http://schemas.microsoft.com/office/drawing/2014/main" id="{8D3BB08E-4AF0-667D-7C4D-43A4E66998C1}"/>
              </a:ext>
            </a:extLst>
          </p:cNvPr>
          <p:cNvSpPr txBox="1">
            <a:spLocks noChangeArrowheads="1"/>
          </p:cNvSpPr>
          <p:nvPr/>
        </p:nvSpPr>
        <p:spPr bwMode="auto">
          <a:xfrm>
            <a:off x="562507" y="30760788"/>
            <a:ext cx="74813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i="1" dirty="0"/>
              <a:t>Figure 2. Example base pairing probability matrix used to generate PK prediction. The </a:t>
            </a:r>
            <a:r>
              <a:rPr lang="en-US" altLang="en-US" b="1" i="1" dirty="0" err="1"/>
              <a:t>ThreshKnot</a:t>
            </a:r>
            <a:r>
              <a:rPr lang="en-US" altLang="en-US" i="1" dirty="0"/>
              <a:t> heuristic generates prediction for two base pairs most likely to pair with one another. </a:t>
            </a:r>
          </a:p>
        </p:txBody>
      </p:sp>
      <p:pic>
        <p:nvPicPr>
          <p:cNvPr id="51" name="Picture 11" descr="Chart&#10;&#10;Description automatically generated">
            <a:extLst>
              <a:ext uri="{FF2B5EF4-FFF2-40B4-BE49-F238E27FC236}">
                <a16:creationId xmlns:a16="http://schemas.microsoft.com/office/drawing/2014/main" id="{B26AC993-1F33-531D-6C14-8E45F9BD9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495" y="36795333"/>
            <a:ext cx="7186343" cy="3026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
            <a:extLst>
              <a:ext uri="{FF2B5EF4-FFF2-40B4-BE49-F238E27FC236}">
                <a16:creationId xmlns:a16="http://schemas.microsoft.com/office/drawing/2014/main" id="{3E0F9A9F-4F23-FC2A-7041-69CB2E70FB77}"/>
              </a:ext>
            </a:extLst>
          </p:cNvPr>
          <p:cNvSpPr txBox="1">
            <a:spLocks noChangeArrowheads="1"/>
          </p:cNvSpPr>
          <p:nvPr/>
        </p:nvSpPr>
        <p:spPr bwMode="auto">
          <a:xfrm>
            <a:off x="614630" y="40869697"/>
            <a:ext cx="737711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i="1" dirty="0"/>
              <a:t>Figure 3. Example SHAPE reactivity heatmap. Experimental SHAPE data collected for SARS-CoV-2 can suggest whether a region of RNA is structured. </a:t>
            </a:r>
          </a:p>
        </p:txBody>
      </p:sp>
      <p:sp>
        <p:nvSpPr>
          <p:cNvPr id="54" name="TextBox 1">
            <a:extLst>
              <a:ext uri="{FF2B5EF4-FFF2-40B4-BE49-F238E27FC236}">
                <a16:creationId xmlns:a16="http://schemas.microsoft.com/office/drawing/2014/main" id="{01B3636F-E7D4-D743-FD15-194D42689D26}"/>
              </a:ext>
            </a:extLst>
          </p:cNvPr>
          <p:cNvSpPr txBox="1">
            <a:spLocks noChangeArrowheads="1"/>
          </p:cNvSpPr>
          <p:nvPr/>
        </p:nvSpPr>
        <p:spPr bwMode="auto">
          <a:xfrm>
            <a:off x="8746596" y="8860396"/>
            <a:ext cx="7184493" cy="467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dirty="0"/>
              <a:t>By creating a library of known viral structures, our ability to respond to viral threats in the future may be greatly improved. RNA is the primary form of genetic material for many viruses, and therefore, understanding and being able to more accurately predict its 3D structure and interaction with the 3D environments within our bodies is vital to improving our ability to develop therapeutics capable of binding to the virus’s RNA without being harmful to humans. PKs are widespread and functionally important structures in both viruses and human genomes. </a:t>
            </a:r>
          </a:p>
        </p:txBody>
      </p:sp>
      <p:pic>
        <p:nvPicPr>
          <p:cNvPr id="55" name="Picture 54">
            <a:extLst>
              <a:ext uri="{FF2B5EF4-FFF2-40B4-BE49-F238E27FC236}">
                <a16:creationId xmlns:a16="http://schemas.microsoft.com/office/drawing/2014/main" id="{74148CAE-510E-8D7A-E95D-382CB7F38849}"/>
              </a:ext>
            </a:extLst>
          </p:cNvPr>
          <p:cNvPicPr>
            <a:picLocks noChangeAspect="1"/>
          </p:cNvPicPr>
          <p:nvPr/>
        </p:nvPicPr>
        <p:blipFill>
          <a:blip r:embed="rId11"/>
          <a:stretch>
            <a:fillRect/>
          </a:stretch>
        </p:blipFill>
        <p:spPr>
          <a:xfrm>
            <a:off x="8820420" y="14637982"/>
            <a:ext cx="7066485" cy="4206240"/>
          </a:xfrm>
          <a:prstGeom prst="rect">
            <a:avLst/>
          </a:prstGeom>
        </p:spPr>
      </p:pic>
      <p:sp>
        <p:nvSpPr>
          <p:cNvPr id="56" name="TextBox 24">
            <a:extLst>
              <a:ext uri="{FF2B5EF4-FFF2-40B4-BE49-F238E27FC236}">
                <a16:creationId xmlns:a16="http://schemas.microsoft.com/office/drawing/2014/main" id="{869B6DB7-C2CF-3E23-C60C-08222DD99C13}"/>
              </a:ext>
            </a:extLst>
          </p:cNvPr>
          <p:cNvSpPr txBox="1">
            <a:spLocks noChangeArrowheads="1"/>
          </p:cNvSpPr>
          <p:nvPr/>
        </p:nvSpPr>
        <p:spPr bwMode="auto">
          <a:xfrm>
            <a:off x="8684155" y="20005899"/>
            <a:ext cx="7062256"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i="1" dirty="0"/>
              <a:t>Figure 4. (A) HDV (1SJ3). (B) Diels-Alder ribozyme (DA-R) (1YLS). (C) Human telomerase (</a:t>
            </a:r>
            <a:r>
              <a:rPr lang="en-US" altLang="en-US" i="1" dirty="0" err="1"/>
              <a:t>hTR</a:t>
            </a:r>
            <a:r>
              <a:rPr lang="en-US" altLang="en-US" i="1" dirty="0"/>
              <a:t>) (1YMO). (D) Mouse mammary tumor virus (MMTV) (1RNK). (E) Pea enation mosaic virus RNA1 (PEMV-1) (1KPZ). (F) Simian retrovirus 1 (SRV-1) (1E95). </a:t>
            </a:r>
          </a:p>
        </p:txBody>
      </p:sp>
      <p:sp>
        <p:nvSpPr>
          <p:cNvPr id="57" name="TextBox 3">
            <a:extLst>
              <a:ext uri="{FF2B5EF4-FFF2-40B4-BE49-F238E27FC236}">
                <a16:creationId xmlns:a16="http://schemas.microsoft.com/office/drawing/2014/main" id="{E2BE8D84-AE12-6AC4-8195-D9A19F87EF7B}"/>
              </a:ext>
            </a:extLst>
          </p:cNvPr>
          <p:cNvSpPr txBox="1">
            <a:spLocks noChangeArrowheads="1"/>
          </p:cNvSpPr>
          <p:nvPr/>
        </p:nvSpPr>
        <p:spPr bwMode="auto">
          <a:xfrm>
            <a:off x="16912045" y="8768556"/>
            <a:ext cx="7089895" cy="1630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dirty="0"/>
              <a:t>The </a:t>
            </a:r>
            <a:r>
              <a:rPr lang="en-US" altLang="en-US" b="1" dirty="0" err="1"/>
              <a:t>ViralKnots</a:t>
            </a:r>
            <a:r>
              <a:rPr lang="en-US" altLang="en-US" dirty="0"/>
              <a:t> pipeline takes the viral genome and SHAPE data as input and outputs a list of potential pseudoknots. </a:t>
            </a:r>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r>
              <a:rPr lang="en-US" altLang="en-US" dirty="0"/>
              <a:t>First, the genome is divided into overlapping windows. Then, five algorithms are run over each window to generate structure predictions. PKs are marked and saved. Structures are scored and ranked on 1) thermodynamic stability; 2) overall agreement with SHAPE reactivity data; and 3) consensus. </a:t>
            </a:r>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a:p>
            <a:pPr algn="just"/>
            <a:endParaRPr lang="en-US" altLang="en-US" dirty="0"/>
          </a:p>
        </p:txBody>
      </p:sp>
      <p:pic>
        <p:nvPicPr>
          <p:cNvPr id="58" name="Picture 57" descr="Diagram&#10;&#10;Description automatically generated">
            <a:extLst>
              <a:ext uri="{FF2B5EF4-FFF2-40B4-BE49-F238E27FC236}">
                <a16:creationId xmlns:a16="http://schemas.microsoft.com/office/drawing/2014/main" id="{3A0B424E-2422-6F8D-6C01-B3B7225A47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34441" y="10233952"/>
            <a:ext cx="6267450" cy="2685667"/>
          </a:xfrm>
          <a:prstGeom prst="rect">
            <a:avLst/>
          </a:prstGeom>
        </p:spPr>
      </p:pic>
      <p:sp>
        <p:nvSpPr>
          <p:cNvPr id="59" name="TextBox 82">
            <a:extLst>
              <a:ext uri="{FF2B5EF4-FFF2-40B4-BE49-F238E27FC236}">
                <a16:creationId xmlns:a16="http://schemas.microsoft.com/office/drawing/2014/main" id="{8B49DF17-7850-5A92-1D36-5216D195DF02}"/>
              </a:ext>
            </a:extLst>
          </p:cNvPr>
          <p:cNvSpPr txBox="1">
            <a:spLocks noChangeArrowheads="1"/>
          </p:cNvSpPr>
          <p:nvPr/>
        </p:nvSpPr>
        <p:spPr bwMode="auto">
          <a:xfrm>
            <a:off x="16808447" y="13204731"/>
            <a:ext cx="7268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5. </a:t>
            </a:r>
            <a:r>
              <a:rPr lang="en-US" altLang="en-US" sz="2400" i="1" dirty="0" err="1"/>
              <a:t>ViralKnots</a:t>
            </a:r>
            <a:r>
              <a:rPr lang="en-US" altLang="en-US" sz="2400" i="1" dirty="0"/>
              <a:t> predicts locations of PKs in viral genomes.</a:t>
            </a:r>
            <a:endParaRPr lang="en-US" altLang="en-US" i="1" dirty="0"/>
          </a:p>
        </p:txBody>
      </p:sp>
      <p:cxnSp>
        <p:nvCxnSpPr>
          <p:cNvPr id="60" name="Straight Connector 59">
            <a:extLst>
              <a:ext uri="{FF2B5EF4-FFF2-40B4-BE49-F238E27FC236}">
                <a16:creationId xmlns:a16="http://schemas.microsoft.com/office/drawing/2014/main" id="{9EE85E11-3ADB-02AF-0518-1493539A0D20}"/>
              </a:ext>
            </a:extLst>
          </p:cNvPr>
          <p:cNvCxnSpPr>
            <a:cxnSpLocks/>
          </p:cNvCxnSpPr>
          <p:nvPr/>
        </p:nvCxnSpPr>
        <p:spPr bwMode="auto">
          <a:xfrm>
            <a:off x="16923283" y="14223222"/>
            <a:ext cx="715394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2" name="Picture 61" descr="Diagram, text&#10;&#10;Description automatically generated">
            <a:extLst>
              <a:ext uri="{FF2B5EF4-FFF2-40B4-BE49-F238E27FC236}">
                <a16:creationId xmlns:a16="http://schemas.microsoft.com/office/drawing/2014/main" id="{8DD3CC39-6002-6FF1-F29F-7959EC38D5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98567" y="17884774"/>
            <a:ext cx="7178666" cy="3488268"/>
          </a:xfrm>
          <a:prstGeom prst="rect">
            <a:avLst/>
          </a:prstGeom>
        </p:spPr>
      </p:pic>
      <p:sp>
        <p:nvSpPr>
          <p:cNvPr id="63" name="TextBox 82">
            <a:extLst>
              <a:ext uri="{FF2B5EF4-FFF2-40B4-BE49-F238E27FC236}">
                <a16:creationId xmlns:a16="http://schemas.microsoft.com/office/drawing/2014/main" id="{0774F0FC-D970-5868-415A-AA32E47DFA79}"/>
              </a:ext>
            </a:extLst>
          </p:cNvPr>
          <p:cNvSpPr txBox="1">
            <a:spLocks noChangeArrowheads="1"/>
          </p:cNvSpPr>
          <p:nvPr/>
        </p:nvSpPr>
        <p:spPr bwMode="auto">
          <a:xfrm>
            <a:off x="16808447" y="21586508"/>
            <a:ext cx="72687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6. </a:t>
            </a:r>
            <a:r>
              <a:rPr lang="en-US" altLang="en-US" sz="2400" i="1" dirty="0" err="1"/>
              <a:t>ViralKnots</a:t>
            </a:r>
            <a:r>
              <a:rPr lang="en-US" altLang="en-US" sz="2400" i="1" dirty="0"/>
              <a:t> pipeline divides genome into overlapping windows and runs PK predictors over each window. Starred structures are PKs.</a:t>
            </a:r>
            <a:endParaRPr lang="en-US" altLang="en-US" i="1" dirty="0"/>
          </a:p>
        </p:txBody>
      </p:sp>
      <p:pic>
        <p:nvPicPr>
          <p:cNvPr id="64" name="Picture 63" descr="Timeline&#10;&#10;Description automatically generated">
            <a:extLst>
              <a:ext uri="{FF2B5EF4-FFF2-40B4-BE49-F238E27FC236}">
                <a16:creationId xmlns:a16="http://schemas.microsoft.com/office/drawing/2014/main" id="{A37C0434-52D1-51E4-E5EA-43B08B8FCD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11684" y="25686766"/>
            <a:ext cx="15265546" cy="8736173"/>
          </a:xfrm>
          <a:prstGeom prst="rect">
            <a:avLst/>
          </a:prstGeom>
        </p:spPr>
      </p:pic>
      <p:sp>
        <p:nvSpPr>
          <p:cNvPr id="65" name="TextBox 82">
            <a:extLst>
              <a:ext uri="{FF2B5EF4-FFF2-40B4-BE49-F238E27FC236}">
                <a16:creationId xmlns:a16="http://schemas.microsoft.com/office/drawing/2014/main" id="{1FEA9270-D21E-007E-6D3B-7EF4AD120300}"/>
              </a:ext>
            </a:extLst>
          </p:cNvPr>
          <p:cNvSpPr txBox="1">
            <a:spLocks noChangeArrowheads="1"/>
          </p:cNvSpPr>
          <p:nvPr/>
        </p:nvSpPr>
        <p:spPr bwMode="auto">
          <a:xfrm>
            <a:off x="8746596" y="34890260"/>
            <a:ext cx="9161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7. Location and Structures of top ranked pseudoknots in SARS-CoV-2. </a:t>
            </a:r>
            <a:endParaRPr lang="en-US" altLang="en-US" i="1" dirty="0"/>
          </a:p>
        </p:txBody>
      </p:sp>
      <p:pic>
        <p:nvPicPr>
          <p:cNvPr id="66" name="Picture 65" descr="Chart, scatter chart&#10;&#10;Description automatically generated">
            <a:extLst>
              <a:ext uri="{FF2B5EF4-FFF2-40B4-BE49-F238E27FC236}">
                <a16:creationId xmlns:a16="http://schemas.microsoft.com/office/drawing/2014/main" id="{495E36E0-A38A-17D5-4C5A-132FCF9904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5611" y="35902366"/>
            <a:ext cx="4749800" cy="4330700"/>
          </a:xfrm>
          <a:prstGeom prst="rect">
            <a:avLst/>
          </a:prstGeom>
        </p:spPr>
      </p:pic>
      <p:pic>
        <p:nvPicPr>
          <p:cNvPr id="68" name="Picture 67" descr="Chart, scatter chart&#10;&#10;Description automatically generated">
            <a:extLst>
              <a:ext uri="{FF2B5EF4-FFF2-40B4-BE49-F238E27FC236}">
                <a16:creationId xmlns:a16="http://schemas.microsoft.com/office/drawing/2014/main" id="{F900ABDF-4BD0-3CEC-7E5D-107E58DE49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41544" y="35909940"/>
            <a:ext cx="4749800" cy="4210290"/>
          </a:xfrm>
          <a:prstGeom prst="rect">
            <a:avLst/>
          </a:prstGeom>
        </p:spPr>
      </p:pic>
      <p:sp>
        <p:nvSpPr>
          <p:cNvPr id="69" name="TextBox 82">
            <a:extLst>
              <a:ext uri="{FF2B5EF4-FFF2-40B4-BE49-F238E27FC236}">
                <a16:creationId xmlns:a16="http://schemas.microsoft.com/office/drawing/2014/main" id="{E2D05EDA-B58D-823E-96AD-138E1720B77E}"/>
              </a:ext>
            </a:extLst>
          </p:cNvPr>
          <p:cNvSpPr txBox="1">
            <a:spLocks noChangeArrowheads="1"/>
          </p:cNvSpPr>
          <p:nvPr/>
        </p:nvSpPr>
        <p:spPr bwMode="auto">
          <a:xfrm>
            <a:off x="8746597" y="40947603"/>
            <a:ext cx="153306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8. (A) Overall agreement of predictions with experimental SHAPE data, with 0 being no agreement and 1.0 being perfect agreement. (B) Example of pseudoknot with helices having both good agreement and poor agreement with experimental SHAPE data. (C) Consensus between predictors, where consensus is defined as base pairs in common divided by the length of the structure, with 0 being no agreement and 1.0  being perfect agreement. </a:t>
            </a:r>
            <a:endParaRPr lang="en-US" altLang="en-US" i="1" dirty="0"/>
          </a:p>
        </p:txBody>
      </p:sp>
      <p:sp>
        <p:nvSpPr>
          <p:cNvPr id="70" name="TextBox 69">
            <a:extLst>
              <a:ext uri="{FF2B5EF4-FFF2-40B4-BE49-F238E27FC236}">
                <a16:creationId xmlns:a16="http://schemas.microsoft.com/office/drawing/2014/main" id="{F1EC15CB-5712-D06A-3049-04B2FCA6F4EC}"/>
              </a:ext>
            </a:extLst>
          </p:cNvPr>
          <p:cNvSpPr txBox="1"/>
          <p:nvPr/>
        </p:nvSpPr>
        <p:spPr>
          <a:xfrm>
            <a:off x="8997996" y="35648449"/>
            <a:ext cx="389850" cy="507831"/>
          </a:xfrm>
          <a:prstGeom prst="rect">
            <a:avLst/>
          </a:prstGeom>
          <a:noFill/>
        </p:spPr>
        <p:txBody>
          <a:bodyPr wrap="square" rtlCol="0">
            <a:spAutoFit/>
          </a:bodyPr>
          <a:lstStyle/>
          <a:p>
            <a:r>
              <a:rPr lang="en-US" b="1" dirty="0"/>
              <a:t>A</a:t>
            </a:r>
          </a:p>
        </p:txBody>
      </p:sp>
      <p:sp>
        <p:nvSpPr>
          <p:cNvPr id="72" name="TextBox 71">
            <a:extLst>
              <a:ext uri="{FF2B5EF4-FFF2-40B4-BE49-F238E27FC236}">
                <a16:creationId xmlns:a16="http://schemas.microsoft.com/office/drawing/2014/main" id="{04666532-D5B6-7F67-FAD6-5A4A4C5BED23}"/>
              </a:ext>
            </a:extLst>
          </p:cNvPr>
          <p:cNvSpPr txBox="1"/>
          <p:nvPr/>
        </p:nvSpPr>
        <p:spPr>
          <a:xfrm>
            <a:off x="18566313" y="35656024"/>
            <a:ext cx="389850" cy="507831"/>
          </a:xfrm>
          <a:prstGeom prst="rect">
            <a:avLst/>
          </a:prstGeom>
          <a:noFill/>
        </p:spPr>
        <p:txBody>
          <a:bodyPr wrap="none" rtlCol="0">
            <a:spAutoFit/>
          </a:bodyPr>
          <a:lstStyle/>
          <a:p>
            <a:r>
              <a:rPr lang="en-US" b="1" dirty="0"/>
              <a:t>B</a:t>
            </a:r>
          </a:p>
        </p:txBody>
      </p:sp>
      <p:sp>
        <p:nvSpPr>
          <p:cNvPr id="73" name="TextBox 1">
            <a:extLst>
              <a:ext uri="{FF2B5EF4-FFF2-40B4-BE49-F238E27FC236}">
                <a16:creationId xmlns:a16="http://schemas.microsoft.com/office/drawing/2014/main" id="{BD889FD7-B2B3-699F-EFD0-3997C2C2BD94}"/>
              </a:ext>
            </a:extLst>
          </p:cNvPr>
          <p:cNvSpPr txBox="1">
            <a:spLocks noChangeArrowheads="1"/>
          </p:cNvSpPr>
          <p:nvPr/>
        </p:nvSpPr>
        <p:spPr bwMode="auto">
          <a:xfrm>
            <a:off x="24912511" y="9131858"/>
            <a:ext cx="7309507" cy="441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sz="2800" dirty="0">
                <a:cs typeface="Times New Roman" panose="02020603050405020304" pitchFamily="18" charset="0"/>
              </a:rPr>
              <a:t>We are currently working to experimentally validate these predictions by resolving the three-dimensional structure of the RNA sequences via </a:t>
            </a:r>
            <a:r>
              <a:rPr lang="en-US" altLang="en-US" sz="2800" dirty="0" err="1">
                <a:cs typeface="Times New Roman" panose="02020603050405020304" pitchFamily="18" charset="0"/>
              </a:rPr>
              <a:t>CryoEM</a:t>
            </a:r>
            <a:r>
              <a:rPr lang="en-US" altLang="en-US" sz="2800" dirty="0">
                <a:cs typeface="Times New Roman" panose="02020603050405020304" pitchFamily="18" charset="0"/>
              </a:rPr>
              <a:t> single particle analysis. The </a:t>
            </a:r>
            <a:r>
              <a:rPr lang="en-US" altLang="en-US" sz="2800" dirty="0" err="1">
                <a:cs typeface="Times New Roman" panose="02020603050405020304" pitchFamily="18" charset="0"/>
              </a:rPr>
              <a:t>Ribosolve</a:t>
            </a:r>
            <a:r>
              <a:rPr lang="en-US" altLang="en-US" sz="2800" dirty="0">
                <a:cs typeface="Times New Roman" panose="02020603050405020304" pitchFamily="18" charset="0"/>
              </a:rPr>
              <a:t> pipeline, used to resolve the structure of the SARS-CoV-2 frameshift stimulating element (FSE) pseudoknot, models the secondary structure of an RNA sequence into the 3D electron density map constructed from </a:t>
            </a:r>
            <a:r>
              <a:rPr lang="en-US" altLang="en-US" sz="2800" dirty="0" err="1">
                <a:cs typeface="Times New Roman" panose="02020603050405020304" pitchFamily="18" charset="0"/>
              </a:rPr>
              <a:t>CryoEM</a:t>
            </a:r>
            <a:r>
              <a:rPr lang="en-US" altLang="en-US" sz="2800" dirty="0">
                <a:cs typeface="Times New Roman" panose="02020603050405020304" pitchFamily="18" charset="0"/>
              </a:rPr>
              <a:t> data, and this yields an atomic model of the structure of the molecule. </a:t>
            </a:r>
          </a:p>
        </p:txBody>
      </p:sp>
      <p:pic>
        <p:nvPicPr>
          <p:cNvPr id="74" name="Picture 73" descr="Diagram&#10;&#10;Description automatically generated with medium confidence">
            <a:extLst>
              <a:ext uri="{FF2B5EF4-FFF2-40B4-BE49-F238E27FC236}">
                <a16:creationId xmlns:a16="http://schemas.microsoft.com/office/drawing/2014/main" id="{7E285CB0-4827-BBF2-BDEE-A5DC4BB160A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934166" y="14373489"/>
            <a:ext cx="7309508" cy="4312311"/>
          </a:xfrm>
          <a:prstGeom prst="rect">
            <a:avLst/>
          </a:prstGeom>
        </p:spPr>
      </p:pic>
      <p:sp>
        <p:nvSpPr>
          <p:cNvPr id="75" name="TextBox 82">
            <a:extLst>
              <a:ext uri="{FF2B5EF4-FFF2-40B4-BE49-F238E27FC236}">
                <a16:creationId xmlns:a16="http://schemas.microsoft.com/office/drawing/2014/main" id="{BDA39C60-2777-CDE4-84F9-607B3BC9C3A9}"/>
              </a:ext>
            </a:extLst>
          </p:cNvPr>
          <p:cNvSpPr txBox="1">
            <a:spLocks noChangeArrowheads="1"/>
          </p:cNvSpPr>
          <p:nvPr/>
        </p:nvSpPr>
        <p:spPr bwMode="auto">
          <a:xfrm>
            <a:off x="24958291" y="19481763"/>
            <a:ext cx="744219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9. 3D structure of SARS-CoV-2 FSE PK, resolved by modeling secondary structure into 3D electron density map from </a:t>
            </a:r>
            <a:r>
              <a:rPr lang="en-US" altLang="en-US" sz="2400" i="1" dirty="0" err="1"/>
              <a:t>CryoEM</a:t>
            </a:r>
            <a:r>
              <a:rPr lang="en-US" altLang="en-US" sz="2400" i="1" dirty="0"/>
              <a:t>. </a:t>
            </a:r>
            <a:endParaRPr lang="en-US" altLang="en-US" i="1" dirty="0"/>
          </a:p>
        </p:txBody>
      </p:sp>
      <p:pic>
        <p:nvPicPr>
          <p:cNvPr id="76" name="Picture 75" descr="Background pattern&#10;&#10;Description automatically generated">
            <a:extLst>
              <a:ext uri="{FF2B5EF4-FFF2-40B4-BE49-F238E27FC236}">
                <a16:creationId xmlns:a16="http://schemas.microsoft.com/office/drawing/2014/main" id="{11731C65-4288-42C0-BDD0-F7DE77B39C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958291" y="21478055"/>
            <a:ext cx="7178667" cy="5031991"/>
          </a:xfrm>
          <a:prstGeom prst="rect">
            <a:avLst/>
          </a:prstGeom>
        </p:spPr>
      </p:pic>
      <p:sp>
        <p:nvSpPr>
          <p:cNvPr id="77" name="TextBox 82">
            <a:extLst>
              <a:ext uri="{FF2B5EF4-FFF2-40B4-BE49-F238E27FC236}">
                <a16:creationId xmlns:a16="http://schemas.microsoft.com/office/drawing/2014/main" id="{B6DBDB57-5F30-835C-BFDA-19AD069A33AB}"/>
              </a:ext>
            </a:extLst>
          </p:cNvPr>
          <p:cNvSpPr txBox="1">
            <a:spLocks noChangeArrowheads="1"/>
          </p:cNvSpPr>
          <p:nvPr/>
        </p:nvSpPr>
        <p:spPr bwMode="auto">
          <a:xfrm>
            <a:off x="24933686" y="27268077"/>
            <a:ext cx="8175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r>
              <a:rPr lang="en-US" altLang="en-US" sz="2400" i="1" dirty="0"/>
              <a:t>Figure 10. Micrograph of folded RNA (15000 PK).</a:t>
            </a:r>
            <a:endParaRPr lang="en-US" altLang="en-US" i="1" dirty="0"/>
          </a:p>
        </p:txBody>
      </p:sp>
      <p:sp>
        <p:nvSpPr>
          <p:cNvPr id="79" name="TextBox 1">
            <a:extLst>
              <a:ext uri="{FF2B5EF4-FFF2-40B4-BE49-F238E27FC236}">
                <a16:creationId xmlns:a16="http://schemas.microsoft.com/office/drawing/2014/main" id="{43FB5F93-FC55-FC00-3C44-5A71667896AC}"/>
              </a:ext>
            </a:extLst>
          </p:cNvPr>
          <p:cNvSpPr txBox="1">
            <a:spLocks noChangeArrowheads="1"/>
          </p:cNvSpPr>
          <p:nvPr/>
        </p:nvSpPr>
        <p:spPr bwMode="auto">
          <a:xfrm>
            <a:off x="24892736" y="29410533"/>
            <a:ext cx="7288332" cy="139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numCol="1">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a:r>
              <a:rPr lang="en-US" altLang="en-US" sz="2800" dirty="0">
                <a:cs typeface="Times New Roman" panose="02020603050405020304" pitchFamily="18" charset="0"/>
              </a:rPr>
              <a:t>I would like to acknowledge all those who have provided me with this opportunity and given invaluable feedback and assistance. </a:t>
            </a:r>
          </a:p>
        </p:txBody>
      </p:sp>
      <p:sp>
        <p:nvSpPr>
          <p:cNvPr id="80" name="TextBox 1">
            <a:extLst>
              <a:ext uri="{FF2B5EF4-FFF2-40B4-BE49-F238E27FC236}">
                <a16:creationId xmlns:a16="http://schemas.microsoft.com/office/drawing/2014/main" id="{B3AA46FC-2EF5-0424-FE6A-EB320B22E820}"/>
              </a:ext>
            </a:extLst>
          </p:cNvPr>
          <p:cNvSpPr txBox="1">
            <a:spLocks noChangeArrowheads="1"/>
          </p:cNvSpPr>
          <p:nvPr/>
        </p:nvSpPr>
        <p:spPr bwMode="auto">
          <a:xfrm>
            <a:off x="24958291" y="31276705"/>
            <a:ext cx="7203002" cy="259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numCol="2">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marL="457189" indent="-457189" algn="just">
              <a:buFont typeface="Courier New" panose="02070309020205020404" pitchFamily="49" charset="0"/>
              <a:buChar char="o"/>
            </a:pPr>
            <a:r>
              <a:rPr lang="en-US" altLang="en-US" dirty="0" err="1"/>
              <a:t>Rhiju</a:t>
            </a:r>
            <a:r>
              <a:rPr lang="en-US" altLang="en-US" dirty="0"/>
              <a:t> Das, PhD</a:t>
            </a:r>
          </a:p>
          <a:p>
            <a:pPr marL="457189" indent="-457189" algn="just">
              <a:buFont typeface="Courier New" panose="02070309020205020404" pitchFamily="49" charset="0"/>
              <a:buChar char="o"/>
            </a:pPr>
            <a:r>
              <a:rPr lang="en-US" altLang="en-US" dirty="0"/>
              <a:t>Rachael Kretsch, PhD Candidate</a:t>
            </a:r>
          </a:p>
          <a:p>
            <a:pPr marL="457189" indent="-457189" algn="just">
              <a:buFont typeface="Courier New" panose="02070309020205020404" pitchFamily="49" charset="0"/>
              <a:buChar char="o"/>
            </a:pPr>
            <a:r>
              <a:rPr lang="en-US" altLang="en-US" dirty="0"/>
              <a:t>S2C2</a:t>
            </a:r>
          </a:p>
          <a:p>
            <a:pPr marL="457189" indent="-457189" algn="just">
              <a:buFont typeface="Courier New" panose="02070309020205020404" pitchFamily="49" charset="0"/>
              <a:buChar char="o"/>
            </a:pPr>
            <a:endParaRPr lang="en-US" altLang="en-US" dirty="0"/>
          </a:p>
          <a:p>
            <a:pPr marL="457189" indent="-457189" algn="just">
              <a:buFont typeface="Courier New" panose="02070309020205020404" pitchFamily="49" charset="0"/>
              <a:buChar char="o"/>
            </a:pPr>
            <a:endParaRPr lang="en-US" altLang="en-US" dirty="0"/>
          </a:p>
          <a:p>
            <a:pPr marL="457189" indent="-457189" algn="just">
              <a:buFont typeface="Courier New" panose="02070309020205020404" pitchFamily="49" charset="0"/>
              <a:buChar char="o"/>
            </a:pPr>
            <a:r>
              <a:rPr lang="en-US" altLang="en-US" dirty="0"/>
              <a:t>All other Das lab members</a:t>
            </a:r>
          </a:p>
          <a:p>
            <a:pPr marL="457189" indent="-457189" algn="just">
              <a:buFont typeface="Courier New" panose="02070309020205020404" pitchFamily="49" charset="0"/>
              <a:buChar char="o"/>
            </a:pPr>
            <a:r>
              <a:rPr lang="en-US" altLang="en-US" dirty="0"/>
              <a:t>Isabel </a:t>
            </a:r>
            <a:r>
              <a:rPr lang="en-US" altLang="en-US" dirty="0" err="1"/>
              <a:t>Delwel</a:t>
            </a:r>
            <a:r>
              <a:rPr lang="en-US" altLang="en-US" dirty="0"/>
              <a:t>, PhD Candidate</a:t>
            </a:r>
          </a:p>
          <a:p>
            <a:pPr marL="457189" indent="-457189" algn="just">
              <a:buFont typeface="Courier New" panose="02070309020205020404" pitchFamily="49" charset="0"/>
              <a:buChar char="o"/>
            </a:pPr>
            <a:r>
              <a:rPr lang="en-US" altLang="en-US" dirty="0"/>
              <a:t>Sherlock  </a:t>
            </a:r>
          </a:p>
        </p:txBody>
      </p:sp>
      <p:sp>
        <p:nvSpPr>
          <p:cNvPr id="81" name="TextBox 1">
            <a:extLst>
              <a:ext uri="{FF2B5EF4-FFF2-40B4-BE49-F238E27FC236}">
                <a16:creationId xmlns:a16="http://schemas.microsoft.com/office/drawing/2014/main" id="{4C993FA6-F0A0-C5D8-36AB-D9BB41958023}"/>
              </a:ext>
            </a:extLst>
          </p:cNvPr>
          <p:cNvSpPr txBox="1">
            <a:spLocks noChangeArrowheads="1"/>
          </p:cNvSpPr>
          <p:nvPr/>
        </p:nvSpPr>
        <p:spPr bwMode="auto">
          <a:xfrm>
            <a:off x="24958292" y="35351925"/>
            <a:ext cx="7138302" cy="748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82" tIns="50941" rIns="101882" bIns="50941">
            <a:spAutoFit/>
          </a:bodyPr>
          <a:lstStyle>
            <a:lvl1pPr>
              <a:defRPr sz="2700">
                <a:solidFill>
                  <a:schemeClr val="tx1"/>
                </a:solidFill>
                <a:latin typeface="Arial Narrow" panose="020B0604020202020204" pitchFamily="34" charset="0"/>
                <a:cs typeface="Arial" panose="020B0604020202020204" pitchFamily="34" charset="0"/>
              </a:defRPr>
            </a:lvl1pPr>
            <a:lvl2pPr marL="37931725" indent="-37474525">
              <a:defRPr sz="2700">
                <a:solidFill>
                  <a:schemeClr val="tx1"/>
                </a:solidFill>
                <a:latin typeface="Arial Narrow" panose="020B0604020202020204" pitchFamily="34" charset="0"/>
                <a:cs typeface="Arial" panose="020B0604020202020204" pitchFamily="34" charset="0"/>
              </a:defRPr>
            </a:lvl2pPr>
            <a:lvl3pPr>
              <a:defRPr sz="2700">
                <a:solidFill>
                  <a:schemeClr val="tx1"/>
                </a:solidFill>
                <a:latin typeface="Arial Narrow" panose="020B0604020202020204" pitchFamily="34" charset="0"/>
                <a:cs typeface="Arial" panose="020B0604020202020204" pitchFamily="34" charset="0"/>
              </a:defRPr>
            </a:lvl3pPr>
            <a:lvl4pPr>
              <a:defRPr sz="2700">
                <a:solidFill>
                  <a:schemeClr val="tx1"/>
                </a:solidFill>
                <a:latin typeface="Arial Narrow" panose="020B0604020202020204" pitchFamily="34" charset="0"/>
                <a:cs typeface="Arial" panose="020B0604020202020204" pitchFamily="34" charset="0"/>
              </a:defRPr>
            </a:lvl4pPr>
            <a:lvl5pPr>
              <a:defRPr sz="2700">
                <a:solidFill>
                  <a:schemeClr val="tx1"/>
                </a:solidFill>
                <a:latin typeface="Arial Narrow" panose="020B0604020202020204" pitchFamily="34" charset="0"/>
                <a:cs typeface="Arial" panose="020B0604020202020204" pitchFamily="34" charset="0"/>
              </a:defRPr>
            </a:lvl5pPr>
            <a:lvl6pPr marL="24352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6pPr>
            <a:lvl7pPr marL="28924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7pPr>
            <a:lvl8pPr marL="33496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8pPr>
            <a:lvl9pPr marL="3806825" indent="-280988" eaLnBrk="0" fontAlgn="base" hangingPunct="0">
              <a:spcBef>
                <a:spcPct val="0"/>
              </a:spcBef>
              <a:spcAft>
                <a:spcPct val="0"/>
              </a:spcAft>
              <a:defRPr sz="2700">
                <a:solidFill>
                  <a:schemeClr val="tx1"/>
                </a:solidFill>
                <a:latin typeface="Arial Narrow" panose="020B0604020202020204" pitchFamily="34" charset="0"/>
                <a:cs typeface="Arial" panose="020B0604020202020204" pitchFamily="34" charset="0"/>
              </a:defRPr>
            </a:lvl9pPr>
          </a:lstStyle>
          <a:p>
            <a:pPr algn="just" eaLnBrk="1" hangingPunct="1">
              <a:defRPr/>
            </a:pPr>
            <a:r>
              <a:rPr lang="en-US" altLang="en-US" sz="2400" dirty="0"/>
              <a:t>1. Brierley, I. et al. </a:t>
            </a:r>
            <a:r>
              <a:rPr lang="en-US" altLang="en-US" sz="2400" i="1" dirty="0"/>
              <a:t>Nature Reviews Microbiology </a:t>
            </a:r>
            <a:r>
              <a:rPr lang="en-US" altLang="en-US" sz="2400" b="1" dirty="0"/>
              <a:t>2007</a:t>
            </a:r>
            <a:r>
              <a:rPr lang="en-US" altLang="en-US" sz="2400" i="1" dirty="0"/>
              <a:t>, 5</a:t>
            </a:r>
            <a:r>
              <a:rPr lang="en-US" altLang="en-US" sz="2400" dirty="0"/>
              <a:t>, 598-610.</a:t>
            </a:r>
            <a:endParaRPr lang="en-US" altLang="en-US" sz="2400" dirty="0">
              <a:cs typeface="Times New Roman" panose="02020603050405020304" pitchFamily="18" charset="0"/>
            </a:endParaRPr>
          </a:p>
          <a:p>
            <a:pPr algn="just" eaLnBrk="1" hangingPunct="1">
              <a:defRPr/>
            </a:pPr>
            <a:r>
              <a:rPr lang="en-US" altLang="en-US" sz="2400" dirty="0">
                <a:cs typeface="Times New Roman" panose="02020603050405020304" pitchFamily="18" charset="0"/>
              </a:rPr>
              <a:t>2. </a:t>
            </a:r>
            <a:r>
              <a:rPr lang="en-US" altLang="en-US" sz="2400" dirty="0"/>
              <a:t>Zhang, L., et al. Preprint. arXiv:1912.12796v2 [q-</a:t>
            </a:r>
            <a:r>
              <a:rPr lang="en-US" altLang="en-US" sz="2400" dirty="0" err="1"/>
              <a:t>bio.BM</a:t>
            </a:r>
            <a:r>
              <a:rPr lang="en-US" altLang="en-US" sz="2400" dirty="0"/>
              <a:t>], </a:t>
            </a:r>
            <a:r>
              <a:rPr lang="en-US" altLang="en-US" sz="2400" b="1" dirty="0"/>
              <a:t>2019</a:t>
            </a:r>
            <a:r>
              <a:rPr lang="en-US" altLang="en-US" sz="2400" dirty="0"/>
              <a:t>. </a:t>
            </a:r>
            <a:endParaRPr lang="en-US" altLang="en-US" sz="2400" dirty="0">
              <a:cs typeface="Times New Roman" panose="02020603050405020304" pitchFamily="18" charset="0"/>
            </a:endParaRPr>
          </a:p>
          <a:p>
            <a:pPr algn="just" eaLnBrk="1" hangingPunct="1">
              <a:defRPr/>
            </a:pPr>
            <a:r>
              <a:rPr lang="en-US" altLang="en-US" sz="2400" dirty="0">
                <a:cs typeface="Times New Roman" panose="02020603050405020304" pitchFamily="18" charset="0"/>
              </a:rPr>
              <a:t>3. </a:t>
            </a:r>
            <a:r>
              <a:rPr lang="en-US" altLang="en-US" sz="2400" dirty="0" err="1"/>
              <a:t>Hajdin</a:t>
            </a:r>
            <a:r>
              <a:rPr lang="en-US" altLang="en-US" sz="2400" dirty="0"/>
              <a:t>, C.E., et al. </a:t>
            </a:r>
            <a:r>
              <a:rPr lang="en-US" altLang="en-US" sz="2400" i="1" dirty="0"/>
              <a:t>Proc. Natl. Acad. Sci. U.S.A. </a:t>
            </a:r>
            <a:r>
              <a:rPr lang="en-US" altLang="en-US" sz="2400" b="1" dirty="0"/>
              <a:t>2013</a:t>
            </a:r>
            <a:r>
              <a:rPr lang="en-US" altLang="en-US" sz="2400" i="1" dirty="0"/>
              <a:t>, 110</a:t>
            </a:r>
            <a:r>
              <a:rPr lang="en-US" altLang="en-US" sz="2400" dirty="0"/>
              <a:t>, 5498-5503.</a:t>
            </a:r>
          </a:p>
          <a:p>
            <a:pPr algn="just" eaLnBrk="1" hangingPunct="1">
              <a:defRPr/>
            </a:pPr>
            <a:r>
              <a:rPr lang="en-US" altLang="en-US" sz="2400" dirty="0"/>
              <a:t>4. </a:t>
            </a:r>
            <a:r>
              <a:rPr lang="en-US" sz="2400" dirty="0"/>
              <a:t>Do, C.B., et al. </a:t>
            </a:r>
            <a:r>
              <a:rPr lang="en-US" sz="2400" i="1" dirty="0"/>
              <a:t>Bioinformatics </a:t>
            </a:r>
            <a:r>
              <a:rPr lang="en-US" sz="2400" b="1" dirty="0"/>
              <a:t>2006</a:t>
            </a:r>
            <a:r>
              <a:rPr lang="en-US" sz="2400" i="1" dirty="0"/>
              <a:t>, 22</a:t>
            </a:r>
            <a:r>
              <a:rPr lang="en-US" sz="2400" dirty="0"/>
              <a:t>, e90-e98.</a:t>
            </a:r>
          </a:p>
          <a:p>
            <a:pPr algn="just" eaLnBrk="1" hangingPunct="1">
              <a:defRPr/>
            </a:pPr>
            <a:r>
              <a:rPr lang="en-US" sz="2400" dirty="0"/>
              <a:t>5. Zhang, H., et al. arXiv:1912.13190v3 [q-</a:t>
            </a:r>
            <a:r>
              <a:rPr lang="en-US" sz="2400" dirty="0" err="1"/>
              <a:t>bio.BM</a:t>
            </a:r>
            <a:r>
              <a:rPr lang="en-US" sz="2400" dirty="0"/>
              <a:t>], </a:t>
            </a:r>
            <a:r>
              <a:rPr lang="en-US" sz="2400" b="1" dirty="0"/>
              <a:t>2019</a:t>
            </a:r>
            <a:r>
              <a:rPr lang="en-US" sz="2400" dirty="0"/>
              <a:t>.</a:t>
            </a:r>
          </a:p>
          <a:p>
            <a:pPr algn="just" eaLnBrk="1" hangingPunct="1">
              <a:defRPr/>
            </a:pPr>
            <a:r>
              <a:rPr lang="en-US" sz="2400" dirty="0"/>
              <a:t>6. Kappel, K., et al. </a:t>
            </a:r>
            <a:r>
              <a:rPr lang="en-US" sz="2400" i="1" dirty="0"/>
              <a:t>Nature Methods </a:t>
            </a:r>
            <a:r>
              <a:rPr lang="en-US" sz="2400" b="1" dirty="0"/>
              <a:t>2020</a:t>
            </a:r>
            <a:r>
              <a:rPr lang="en-US" sz="2400" i="1" dirty="0"/>
              <a:t>, 17</a:t>
            </a:r>
            <a:r>
              <a:rPr lang="en-US" sz="2400" dirty="0"/>
              <a:t>, 699-707.</a:t>
            </a:r>
          </a:p>
          <a:p>
            <a:pPr algn="just" eaLnBrk="1" hangingPunct="1">
              <a:defRPr/>
            </a:pPr>
            <a:r>
              <a:rPr lang="en-US" sz="2400" dirty="0"/>
              <a:t>7. </a:t>
            </a:r>
            <a:r>
              <a:rPr lang="en-US" sz="2400" dirty="0" err="1"/>
              <a:t>Rangan</a:t>
            </a:r>
            <a:r>
              <a:rPr lang="en-US" sz="2400" dirty="0"/>
              <a:t>, R., et al. </a:t>
            </a:r>
            <a:r>
              <a:rPr lang="en-US" sz="2400" i="1" dirty="0"/>
              <a:t>Nucleic Acids Res. </a:t>
            </a:r>
            <a:r>
              <a:rPr lang="en-US" sz="2400" b="1" dirty="0"/>
              <a:t>2021</a:t>
            </a:r>
            <a:r>
              <a:rPr lang="en-US" sz="2400" i="1" dirty="0"/>
              <a:t>, 49</a:t>
            </a:r>
            <a:r>
              <a:rPr lang="en-US" sz="2400" dirty="0"/>
              <a:t>, 3092-3108.</a:t>
            </a:r>
          </a:p>
          <a:p>
            <a:pPr algn="just" eaLnBrk="1" hangingPunct="1">
              <a:defRPr/>
            </a:pPr>
            <a:r>
              <a:rPr lang="en-US" sz="2400" dirty="0"/>
              <a:t>8. </a:t>
            </a:r>
            <a:r>
              <a:rPr lang="en-US" sz="2400" dirty="0" err="1"/>
              <a:t>Bellaousov</a:t>
            </a:r>
            <a:r>
              <a:rPr lang="en-US" sz="2400" dirty="0"/>
              <a:t>, S., et al. </a:t>
            </a:r>
            <a:r>
              <a:rPr lang="en-US" sz="2400" i="1" dirty="0"/>
              <a:t>RNA </a:t>
            </a:r>
            <a:r>
              <a:rPr lang="en-US" sz="2400" b="1" dirty="0"/>
              <a:t>2010</a:t>
            </a:r>
            <a:r>
              <a:rPr lang="en-US" sz="2400" i="1" dirty="0"/>
              <a:t>, 16</a:t>
            </a:r>
            <a:r>
              <a:rPr lang="en-US" sz="2400" dirty="0"/>
              <a:t>, 1870-1880.</a:t>
            </a:r>
          </a:p>
          <a:p>
            <a:pPr>
              <a:spcBef>
                <a:spcPts val="0"/>
              </a:spcBef>
              <a:spcAft>
                <a:spcPts val="0"/>
              </a:spcAft>
              <a:defRPr/>
            </a:pPr>
            <a:r>
              <a:rPr lang="en-US" sz="2400" dirty="0"/>
              <a:t>9. </a:t>
            </a:r>
            <a:r>
              <a:rPr lang="en-US" sz="2400" dirty="0">
                <a:highlight>
                  <a:srgbClr val="FFFFFF"/>
                </a:highlight>
                <a:ea typeface="Roboto" panose="02000000000000000000" pitchFamily="2" charset="0"/>
                <a:cs typeface="Roboto" panose="02000000000000000000" pitchFamily="2" charset="0"/>
              </a:rPr>
              <a:t>Singh, J., et al. </a:t>
            </a:r>
            <a:r>
              <a:rPr lang="en-US" sz="2400" i="1" dirty="0">
                <a:highlight>
                  <a:srgbClr val="FFFFFF"/>
                </a:highlight>
                <a:ea typeface="Roboto" panose="02000000000000000000" pitchFamily="2" charset="0"/>
                <a:cs typeface="Roboto" panose="02000000000000000000" pitchFamily="2" charset="0"/>
              </a:rPr>
              <a:t>Nat </a:t>
            </a:r>
            <a:r>
              <a:rPr lang="en-US" sz="2400" i="1" dirty="0" err="1">
                <a:highlight>
                  <a:srgbClr val="FFFFFF"/>
                </a:highlight>
                <a:ea typeface="Roboto" panose="02000000000000000000" pitchFamily="2" charset="0"/>
                <a:cs typeface="Roboto" panose="02000000000000000000" pitchFamily="2" charset="0"/>
              </a:rPr>
              <a:t>Commun</a:t>
            </a:r>
            <a:r>
              <a:rPr lang="en-US" sz="2400" i="1" dirty="0">
                <a:highlight>
                  <a:srgbClr val="FFFFFF"/>
                </a:highlight>
                <a:ea typeface="Roboto" panose="02000000000000000000" pitchFamily="2" charset="0"/>
                <a:cs typeface="Roboto" panose="02000000000000000000" pitchFamily="2" charset="0"/>
              </a:rPr>
              <a:t> </a:t>
            </a:r>
            <a:r>
              <a:rPr lang="en-US" sz="2400" b="1" dirty="0">
                <a:highlight>
                  <a:srgbClr val="FFFFFF"/>
                </a:highlight>
                <a:ea typeface="Roboto" panose="02000000000000000000" pitchFamily="2" charset="0"/>
                <a:cs typeface="Roboto" panose="02000000000000000000" pitchFamily="2" charset="0"/>
              </a:rPr>
              <a:t>2019</a:t>
            </a:r>
            <a:r>
              <a:rPr lang="en-US" sz="2400" i="1" dirty="0">
                <a:highlight>
                  <a:srgbClr val="FFFFFF"/>
                </a:highlight>
                <a:ea typeface="Roboto" panose="02000000000000000000" pitchFamily="2" charset="0"/>
                <a:cs typeface="Roboto" panose="02000000000000000000" pitchFamily="2" charset="0"/>
              </a:rPr>
              <a:t>, 10</a:t>
            </a:r>
            <a:r>
              <a:rPr lang="en-US" sz="2400" dirty="0">
                <a:highlight>
                  <a:srgbClr val="FFFFFF"/>
                </a:highlight>
                <a:ea typeface="Roboto" panose="02000000000000000000" pitchFamily="2" charset="0"/>
                <a:cs typeface="Roboto" panose="02000000000000000000" pitchFamily="2" charset="0"/>
              </a:rPr>
              <a:t>, 1-13.</a:t>
            </a:r>
          </a:p>
          <a:p>
            <a:pPr>
              <a:spcBef>
                <a:spcPts val="0"/>
              </a:spcBef>
              <a:spcAft>
                <a:spcPts val="0"/>
              </a:spcAft>
              <a:defRPr/>
            </a:pPr>
            <a:r>
              <a:rPr lang="en-US" sz="2400" dirty="0">
                <a:highlight>
                  <a:srgbClr val="FFFFFF"/>
                </a:highlight>
                <a:ea typeface="Roboto" panose="02000000000000000000" pitchFamily="2" charset="0"/>
              </a:rPr>
              <a:t>10. </a:t>
            </a:r>
            <a:r>
              <a:rPr lang="en-US" sz="2400" dirty="0">
                <a:highlight>
                  <a:srgbClr val="FFFFFF"/>
                </a:highlight>
                <a:ea typeface="Roboto" panose="02000000000000000000" pitchFamily="2" charset="0"/>
                <a:cs typeface="Roboto" panose="02000000000000000000" pitchFamily="2" charset="0"/>
              </a:rPr>
              <a:t>Zhang, K.; </a:t>
            </a:r>
            <a:r>
              <a:rPr lang="en-US" sz="2400" dirty="0" err="1">
                <a:highlight>
                  <a:srgbClr val="FFFFFF"/>
                </a:highlight>
                <a:ea typeface="Roboto" panose="02000000000000000000" pitchFamily="2" charset="0"/>
                <a:cs typeface="Roboto" panose="02000000000000000000" pitchFamily="2" charset="0"/>
              </a:rPr>
              <a:t>Zheludev</a:t>
            </a:r>
            <a:r>
              <a:rPr lang="en-US" sz="2400" dirty="0">
                <a:highlight>
                  <a:srgbClr val="FFFFFF"/>
                </a:highlight>
                <a:ea typeface="Roboto" panose="02000000000000000000" pitchFamily="2" charset="0"/>
                <a:cs typeface="Roboto" panose="02000000000000000000" pitchFamily="2" charset="0"/>
              </a:rPr>
              <a:t>, I. N., et al. </a:t>
            </a:r>
            <a:r>
              <a:rPr lang="en-US" sz="2400" i="1" dirty="0">
                <a:highlight>
                  <a:srgbClr val="FFFFFF"/>
                </a:highlight>
                <a:ea typeface="Roboto" panose="02000000000000000000" pitchFamily="2" charset="0"/>
                <a:cs typeface="Roboto" panose="02000000000000000000" pitchFamily="2" charset="0"/>
              </a:rPr>
              <a:t>Nat Struct Mol Biol </a:t>
            </a:r>
            <a:r>
              <a:rPr lang="en-US" sz="2400" b="1" dirty="0">
                <a:highlight>
                  <a:srgbClr val="FFFFFF"/>
                </a:highlight>
                <a:ea typeface="Roboto" panose="02000000000000000000" pitchFamily="2" charset="0"/>
                <a:cs typeface="Roboto" panose="02000000000000000000" pitchFamily="2" charset="0"/>
              </a:rPr>
              <a:t>2021</a:t>
            </a:r>
            <a:r>
              <a:rPr lang="en-US" sz="2400" i="1" dirty="0">
                <a:highlight>
                  <a:srgbClr val="FFFFFF"/>
                </a:highlight>
                <a:ea typeface="Roboto" panose="02000000000000000000" pitchFamily="2" charset="0"/>
                <a:cs typeface="Roboto" panose="02000000000000000000" pitchFamily="2" charset="0"/>
              </a:rPr>
              <a:t>, 28</a:t>
            </a:r>
            <a:r>
              <a:rPr lang="en-US" sz="2400" dirty="0">
                <a:highlight>
                  <a:srgbClr val="FFFFFF"/>
                </a:highlight>
                <a:ea typeface="Roboto" panose="02000000000000000000" pitchFamily="2" charset="0"/>
                <a:cs typeface="Roboto" panose="02000000000000000000" pitchFamily="2" charset="0"/>
              </a:rPr>
              <a:t>, 747-754.</a:t>
            </a:r>
          </a:p>
          <a:p>
            <a:pPr>
              <a:spcBef>
                <a:spcPts val="0"/>
              </a:spcBef>
              <a:spcAft>
                <a:spcPts val="0"/>
              </a:spcAft>
              <a:defRPr/>
            </a:pPr>
            <a:r>
              <a:rPr lang="en-US" sz="2400" dirty="0">
                <a:highlight>
                  <a:srgbClr val="FFFFFF"/>
                </a:highlight>
                <a:ea typeface="Roboto" panose="02000000000000000000" pitchFamily="2" charset="0"/>
              </a:rPr>
              <a:t>11. Zhang, J. </a:t>
            </a:r>
            <a:r>
              <a:rPr lang="en-US" sz="2400" i="1" dirty="0">
                <a:highlight>
                  <a:srgbClr val="FFFFFF"/>
                </a:highlight>
                <a:ea typeface="Roboto" panose="02000000000000000000" pitchFamily="2" charset="0"/>
              </a:rPr>
              <a:t>Nature Methods </a:t>
            </a:r>
            <a:r>
              <a:rPr lang="en-US" sz="2400" b="1" dirty="0">
                <a:highlight>
                  <a:srgbClr val="FFFFFF"/>
                </a:highlight>
                <a:ea typeface="Roboto" panose="02000000000000000000" pitchFamily="2" charset="0"/>
              </a:rPr>
              <a:t>2022, </a:t>
            </a:r>
            <a:r>
              <a:rPr lang="en-US" sz="2400" i="1" dirty="0">
                <a:highlight>
                  <a:srgbClr val="FFFFFF"/>
                </a:highlight>
                <a:ea typeface="Roboto" panose="02000000000000000000" pitchFamily="2" charset="0"/>
              </a:rPr>
              <a:t>19, </a:t>
            </a:r>
            <a:r>
              <a:rPr lang="en-US" sz="2400" dirty="0">
                <a:highlight>
                  <a:srgbClr val="FFFFFF"/>
                </a:highlight>
                <a:ea typeface="Roboto" panose="02000000000000000000" pitchFamily="2" charset="0"/>
              </a:rPr>
              <a:t>1193-1207.</a:t>
            </a:r>
          </a:p>
          <a:p>
            <a:pPr>
              <a:spcBef>
                <a:spcPts val="0"/>
              </a:spcBef>
              <a:spcAft>
                <a:spcPts val="0"/>
              </a:spcAft>
              <a:defRPr/>
            </a:pPr>
            <a:r>
              <a:rPr lang="en-US" sz="2400" dirty="0">
                <a:highlight>
                  <a:srgbClr val="FFFFFF"/>
                </a:highlight>
              </a:rPr>
              <a:t>12. Jabbari, H. </a:t>
            </a:r>
            <a:r>
              <a:rPr lang="en-US" sz="2400" i="1" dirty="0">
                <a:highlight>
                  <a:srgbClr val="FFFFFF"/>
                </a:highlight>
              </a:rPr>
              <a:t>Bioinformatics </a:t>
            </a:r>
            <a:r>
              <a:rPr lang="en-US" sz="2400" b="1" dirty="0">
                <a:highlight>
                  <a:srgbClr val="FFFFFF"/>
                </a:highlight>
              </a:rPr>
              <a:t>2018, </a:t>
            </a:r>
            <a:r>
              <a:rPr lang="en-US" sz="2400" i="1" dirty="0">
                <a:highlight>
                  <a:srgbClr val="FFFFFF"/>
                </a:highlight>
              </a:rPr>
              <a:t>34, </a:t>
            </a:r>
            <a:r>
              <a:rPr lang="en-US" sz="2400" dirty="0">
                <a:highlight>
                  <a:srgbClr val="FFFFFF"/>
                </a:highlight>
              </a:rPr>
              <a:t>3849-3856. </a:t>
            </a:r>
          </a:p>
          <a:p>
            <a:pPr>
              <a:spcBef>
                <a:spcPts val="0"/>
              </a:spcBef>
              <a:spcAft>
                <a:spcPts val="0"/>
              </a:spcAft>
              <a:defRPr/>
            </a:pPr>
            <a:r>
              <a:rPr lang="en-US" sz="2400" dirty="0">
                <a:highlight>
                  <a:srgbClr val="FFFFFF"/>
                </a:highlight>
              </a:rPr>
              <a:t>13. Rivas, E. </a:t>
            </a:r>
            <a:r>
              <a:rPr lang="en-US" sz="2400" i="1" dirty="0">
                <a:highlight>
                  <a:srgbClr val="FFFFFF"/>
                </a:highlight>
              </a:rPr>
              <a:t>Journal of Molecular Biology </a:t>
            </a:r>
            <a:r>
              <a:rPr lang="en-US" sz="2400" b="1" dirty="0">
                <a:highlight>
                  <a:srgbClr val="FFFFFF"/>
                </a:highlight>
              </a:rPr>
              <a:t>1999, </a:t>
            </a:r>
            <a:r>
              <a:rPr lang="en-US" sz="2400" i="1" dirty="0">
                <a:highlight>
                  <a:srgbClr val="FFFFFF"/>
                </a:highlight>
              </a:rPr>
              <a:t>285, </a:t>
            </a:r>
            <a:r>
              <a:rPr lang="en-US" sz="2400" dirty="0">
                <a:highlight>
                  <a:srgbClr val="FFFFFF"/>
                </a:highlight>
              </a:rPr>
              <a:t>2053-68. </a:t>
            </a:r>
          </a:p>
          <a:p>
            <a:pPr>
              <a:spcBef>
                <a:spcPts val="0"/>
              </a:spcBef>
              <a:spcAft>
                <a:spcPts val="0"/>
              </a:spcAft>
              <a:defRPr/>
            </a:pPr>
            <a:r>
              <a:rPr lang="en-US" sz="2400" dirty="0">
                <a:highlight>
                  <a:srgbClr val="FFFFFF"/>
                </a:highlight>
              </a:rPr>
              <a:t>14. Staple, D.W. </a:t>
            </a:r>
            <a:r>
              <a:rPr lang="en-US" sz="2400" i="1" dirty="0">
                <a:highlight>
                  <a:srgbClr val="FFFFFF"/>
                </a:highlight>
              </a:rPr>
              <a:t>PLOS Biology </a:t>
            </a:r>
            <a:r>
              <a:rPr lang="en-US" sz="2400" b="1" dirty="0">
                <a:highlight>
                  <a:srgbClr val="FFFFFF"/>
                </a:highlight>
              </a:rPr>
              <a:t>2005, </a:t>
            </a:r>
            <a:r>
              <a:rPr lang="en-US" sz="2400" i="1" dirty="0">
                <a:highlight>
                  <a:srgbClr val="FFFFFF"/>
                </a:highlight>
              </a:rPr>
              <a:t>3(6), </a:t>
            </a:r>
            <a:r>
              <a:rPr lang="en-US" sz="2400" dirty="0">
                <a:highlight>
                  <a:srgbClr val="FFFFFF"/>
                </a:highlight>
              </a:rPr>
              <a:t>e213. </a:t>
            </a:r>
            <a:endParaRPr lang="en-US" sz="2400" dirty="0"/>
          </a:p>
          <a:p>
            <a:pPr marL="514337" indent="-514337" algn="just">
              <a:buFont typeface="+mj-lt"/>
              <a:buAutoNum type="arabicPeriod"/>
            </a:pPr>
            <a:endParaRPr lang="en-US" altLang="en-US" sz="2400" dirty="0"/>
          </a:p>
        </p:txBody>
      </p:sp>
      <p:pic>
        <p:nvPicPr>
          <p:cNvPr id="3" name="Picture 2" descr="A diagram of a good agreement&#10;&#10;Description automatically generated with low confidence">
            <a:extLst>
              <a:ext uri="{FF2B5EF4-FFF2-40B4-BE49-F238E27FC236}">
                <a16:creationId xmlns:a16="http://schemas.microsoft.com/office/drawing/2014/main" id="{08A9BA47-7FB6-2400-A407-7B0487085B8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631300" y="35690010"/>
            <a:ext cx="5446530" cy="4748015"/>
          </a:xfrm>
          <a:prstGeom prst="rect">
            <a:avLst/>
          </a:prstGeom>
        </p:spPr>
      </p:pic>
      <p:sp>
        <p:nvSpPr>
          <p:cNvPr id="4" name="TextBox 3">
            <a:extLst>
              <a:ext uri="{FF2B5EF4-FFF2-40B4-BE49-F238E27FC236}">
                <a16:creationId xmlns:a16="http://schemas.microsoft.com/office/drawing/2014/main" id="{9A8B7118-AD4C-8213-166A-5248344215D1}"/>
              </a:ext>
            </a:extLst>
          </p:cNvPr>
          <p:cNvSpPr txBox="1"/>
          <p:nvPr/>
        </p:nvSpPr>
        <p:spPr>
          <a:xfrm>
            <a:off x="14133105" y="35656023"/>
            <a:ext cx="389850" cy="507831"/>
          </a:xfrm>
          <a:prstGeom prst="rect">
            <a:avLst/>
          </a:prstGeom>
          <a:noFill/>
        </p:spPr>
        <p:txBody>
          <a:bodyPr wrap="square" rtlCol="0">
            <a:spAutoFit/>
          </a:bodyPr>
          <a:lstStyle/>
          <a:p>
            <a:r>
              <a:rPr lang="en-US" b="1" dirty="0"/>
              <a:t>B</a:t>
            </a:r>
          </a:p>
        </p:txBody>
      </p:sp>
      <p:sp>
        <p:nvSpPr>
          <p:cNvPr id="5" name="TextBox 4">
            <a:extLst>
              <a:ext uri="{FF2B5EF4-FFF2-40B4-BE49-F238E27FC236}">
                <a16:creationId xmlns:a16="http://schemas.microsoft.com/office/drawing/2014/main" id="{DA22E612-03E8-EEB3-4B51-8C84407DD2ED}"/>
              </a:ext>
            </a:extLst>
          </p:cNvPr>
          <p:cNvSpPr txBox="1"/>
          <p:nvPr/>
        </p:nvSpPr>
        <p:spPr>
          <a:xfrm>
            <a:off x="19008154" y="35648450"/>
            <a:ext cx="389850" cy="507831"/>
          </a:xfrm>
          <a:prstGeom prst="rect">
            <a:avLst/>
          </a:prstGeom>
          <a:noFill/>
        </p:spPr>
        <p:txBody>
          <a:bodyPr wrap="square" rtlCol="0">
            <a:spAutoFit/>
          </a:bodyPr>
          <a:lstStyle/>
          <a:p>
            <a:r>
              <a:rPr lang="en-US" b="1" dirty="0"/>
              <a:t>C</a:t>
            </a:r>
          </a:p>
        </p:txBody>
      </p:sp>
    </p:spTree>
  </p:cSld>
  <p:clrMapOvr>
    <a:masterClrMapping/>
  </p:clrMapOvr>
</p:sld>
</file>

<file path=ppt/theme/theme1.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ye_ViralKnots_2022" id="{D7C84C48-F9CE-D54A-A142-99E01D7C51E8}" vid="{FF220D2F-AA6B-4D4F-9435-F4191118A7D0}"/>
    </a:ext>
  </a:extLst>
</a:theme>
</file>

<file path=ppt/theme/theme2.xml><?xml version="1.0" encoding="utf-8"?>
<a:theme xmlns:a="http://schemas.openxmlformats.org/drawingml/2006/main" name="Custom Design">
  <a:themeElements>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ye_ViralKnots_2022" id="{D7C84C48-F9CE-D54A-A142-99E01D7C51E8}" vid="{02BE56E8-392E-4748-9FD3-5669E158E5DB}"/>
    </a:ext>
  </a:ext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3762375" rtl="0" eaLnBrk="1" fontAlgn="base" latinLnBrk="0" hangingPunct="1">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ye_ViralKnots_2022" id="{D7C84C48-F9CE-D54A-A142-99E01D7C51E8}" vid="{3FE38257-5249-2E45-B3C8-609655910D72}"/>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1_Custom Design</Template>
  <TotalTime>58</TotalTime>
  <Words>1204</Words>
  <Application>Microsoft Macintosh PowerPoint</Application>
  <PresentationFormat>Custom</PresentationFormat>
  <Paragraphs>126</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Arial Narrow</vt:lpstr>
      <vt:lpstr>Courier New</vt:lpstr>
      <vt:lpstr>Roboto</vt:lpstr>
      <vt:lpstr>Times New Roman</vt:lpstr>
      <vt:lpstr>1_Custom Design</vt:lpstr>
      <vt:lpstr>Custom Design</vt:lpstr>
      <vt:lpstr>2_Custom Design</vt:lpstr>
      <vt:lpstr>PowerPoint Presentation</vt:lpstr>
    </vt:vector>
  </TitlesOfParts>
  <Company/>
  <LinksUpToDate>false</LinksUpToDate>
  <SharedDoc>false</SharedDoc>
  <HyperlinkBase>http://www.posterpresentations.com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Free PowerPoint poster templates</dc:subject>
  <dc:creator>Grace Patricia Nye</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Grace Patricia Nye</cp:lastModifiedBy>
  <cp:revision>2</cp:revision>
  <dcterms:created xsi:type="dcterms:W3CDTF">2023-05-22T18:19:31Z</dcterms:created>
  <dcterms:modified xsi:type="dcterms:W3CDTF">2024-02-06T21:43:02Z</dcterms:modified>
  <cp:category>Powerpoint poster templates</cp:category>
</cp:coreProperties>
</file>